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320" r:id="rId2"/>
    <p:sldId id="321" r:id="rId3"/>
    <p:sldId id="323" r:id="rId4"/>
    <p:sldId id="329" r:id="rId5"/>
    <p:sldId id="336" r:id="rId6"/>
    <p:sldId id="337" r:id="rId7"/>
    <p:sldId id="339" r:id="rId8"/>
    <p:sldId id="327" r:id="rId9"/>
    <p:sldId id="330" r:id="rId10"/>
    <p:sldId id="334" r:id="rId11"/>
  </p:sldIdLst>
  <p:sldSz cx="12192000" cy="6858000"/>
  <p:notesSz cx="6858000" cy="9144000"/>
  <p:embeddedFontLst>
    <p:embeddedFont>
      <p:font typeface="삼성긴고딕 Regular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삼성긴고딕 Bold" panose="020B0600000101010101" charset="-127"/>
      <p:regular r:id="rId16"/>
    </p:embeddedFont>
    <p:embeddedFont>
      <p:font typeface="Arial Rounded MT Bold" panose="020F0704030504030204" pitchFamily="34" charset="0"/>
      <p:regular r:id="rId17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54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3AACB8"/>
    <a:srgbClr val="009999"/>
    <a:srgbClr val="5DC2CC"/>
    <a:srgbClr val="3CB2BE"/>
    <a:srgbClr val="0E8BF2"/>
    <a:srgbClr val="0DA2DD"/>
    <a:srgbClr val="6CCFF6"/>
    <a:srgbClr val="6EBBF4"/>
    <a:srgbClr val="10A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1618" autoAdjust="0"/>
  </p:normalViewPr>
  <p:slideViewPr>
    <p:cSldViewPr snapToGrid="0" showGuides="1">
      <p:cViewPr varScale="1">
        <p:scale>
          <a:sx n="61" d="100"/>
          <a:sy n="61" d="100"/>
        </p:scale>
        <p:origin x="78" y="1224"/>
      </p:cViewPr>
      <p:guideLst>
        <p:guide orient="horz" pos="2160"/>
        <p:guide pos="1549"/>
        <p:guide pos="3840"/>
        <p:guide pos="746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AEEDD-4ABF-4307-A208-F75625B4F154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CB76D-8964-4DE6-8474-615AE0309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76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78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9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07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5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jpeg"/><Relationship Id="rId7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9E333A0-1051-49A2-AD2C-F731DC999F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317" y="4376116"/>
            <a:ext cx="2927351" cy="24818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CE5F5-FD06-D4A4-DF98-49ED6F9A4C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 userDrawn="1">
  <p:cSld name="9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4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B7F8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7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16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8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6922871" y="4126294"/>
            <a:ext cx="2935504" cy="2741231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07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350585" y="4126294"/>
            <a:ext cx="2935504" cy="2741231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39605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404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사용자 지정 레이아웃" preserve="1" userDrawn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341096" y="5120251"/>
            <a:ext cx="1992530" cy="1747274"/>
          </a:xfrm>
          <a:prstGeom prst="rect">
            <a:avLst/>
          </a:prstGeom>
        </p:spPr>
      </p:pic>
      <p:pic>
        <p:nvPicPr>
          <p:cNvPr id="7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;p7"/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10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A07D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3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078137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 preserve="1">
  <p:cSld name="2_콘텐츠 2개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79" name="Google Shape;79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3" r="14965" b="78983"/>
            <a:stretch/>
          </p:blipFill>
          <p:spPr>
            <a:xfrm>
              <a:off x="7347283" y="142708"/>
              <a:ext cx="3535605" cy="1305424"/>
            </a:xfrm>
            <a:prstGeom prst="rect">
              <a:avLst/>
            </a:prstGeom>
          </p:spPr>
        </p:pic>
      </p:grp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7423280" y="69850"/>
            <a:ext cx="1631820" cy="862674"/>
            <a:chOff x="7423280" y="69850"/>
            <a:chExt cx="1631820" cy="862674"/>
          </a:xfrm>
        </p:grpSpPr>
        <p:pic>
          <p:nvPicPr>
            <p:cNvPr id="13" name="Google Shape;50;p12"/>
            <p:cNvPicPr preferRelativeResize="0"/>
            <p:nvPr userDrawn="1"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23280" y="441158"/>
              <a:ext cx="1207373" cy="491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/>
            <p:cNvSpPr/>
            <p:nvPr userDrawn="1"/>
          </p:nvSpPr>
          <p:spPr>
            <a:xfrm>
              <a:off x="8070850" y="69850"/>
              <a:ext cx="984250" cy="130175"/>
            </a:xfrm>
            <a:prstGeom prst="rect">
              <a:avLst/>
            </a:prstGeom>
            <a:solidFill>
              <a:srgbClr val="A07D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모서리가 둥근 직사각형 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49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A07D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A07DC1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A07DC1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6922871" y="3640520"/>
            <a:ext cx="2935504" cy="2741231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89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6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6877051" y="4352925"/>
            <a:ext cx="3083140" cy="2514601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502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350585" y="4352925"/>
            <a:ext cx="3083140" cy="2514601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4187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302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13CBC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13CBC3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13CBC3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6877051" y="3867150"/>
            <a:ext cx="3083140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85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276224" y="5235839"/>
            <a:ext cx="2162175" cy="1629868"/>
          </a:xfrm>
          <a:prstGeom prst="rect">
            <a:avLst/>
          </a:prstGeom>
        </p:spPr>
      </p:pic>
      <p:pic>
        <p:nvPicPr>
          <p:cNvPr id="6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41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pic>
        <p:nvPicPr>
          <p:cNvPr id="8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39605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8A568C4-2358-4E8A-95DF-7A6D63148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117" y="4376116"/>
            <a:ext cx="2927351" cy="2481885"/>
          </a:xfrm>
          <a:prstGeom prst="rect">
            <a:avLst/>
          </a:prstGeom>
        </p:spPr>
      </p:pic>
      <p:pic>
        <p:nvPicPr>
          <p:cNvPr id="6" name="Google Shape;52;p12">
            <a:extLst>
              <a:ext uri="{FF2B5EF4-FFF2-40B4-BE49-F238E27FC236}">
                <a16:creationId xmlns:a16="http://schemas.microsoft.com/office/drawing/2014/main" id="{A94AEA5A-B09E-B9B1-F9E0-74E2846B5CA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F38E5-BE41-3FE1-D250-0875F61467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0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>
  <p:cSld name="2_제목 및 내용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7620754" y="8489"/>
              <a:ext cx="3408194" cy="1462459"/>
              <a:chOff x="7620754" y="8489"/>
              <a:chExt cx="3408194" cy="1462459"/>
            </a:xfrm>
          </p:grpSpPr>
          <p:grpSp>
            <p:nvGrpSpPr>
              <p:cNvPr id="3" name="그룹 2"/>
              <p:cNvGrpSpPr/>
              <p:nvPr userDrawn="1"/>
            </p:nvGrpSpPr>
            <p:grpSpPr>
              <a:xfrm>
                <a:off x="7620754" y="260350"/>
                <a:ext cx="3408194" cy="1210598"/>
                <a:chOff x="7429550" y="-8022"/>
                <a:chExt cx="3603634" cy="1478969"/>
              </a:xfrm>
            </p:grpSpPr>
            <p:pic>
              <p:nvPicPr>
                <p:cNvPr id="14" name="그림 13"/>
                <p:cNvPicPr>
                  <a:picLocks noChangeAspect="1"/>
                </p:cNvPicPr>
                <p:nvPr userDrawn="1"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343" t="1751" r="13560" b="78948"/>
                <a:stretch/>
              </p:blipFill>
              <p:spPr>
                <a:xfrm>
                  <a:off x="7429550" y="-8022"/>
                  <a:ext cx="3603634" cy="1456109"/>
                </a:xfrm>
                <a:prstGeom prst="rect">
                  <a:avLst/>
                </a:prstGeom>
              </p:spPr>
            </p:pic>
            <p:sp>
              <p:nvSpPr>
                <p:cNvPr id="2" name="직사각형 1"/>
                <p:cNvSpPr/>
                <p:nvPr userDrawn="1"/>
              </p:nvSpPr>
              <p:spPr>
                <a:xfrm>
                  <a:off x="8753473" y="1425228"/>
                  <a:ext cx="24288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/>
                <p:cNvSpPr/>
                <p:nvPr userDrawn="1"/>
              </p:nvSpPr>
              <p:spPr>
                <a:xfrm>
                  <a:off x="9644953" y="1431462"/>
                  <a:ext cx="540000" cy="332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43" t="1751" r="38144" b="92893"/>
              <a:stretch/>
            </p:blipFill>
            <p:spPr>
              <a:xfrm>
                <a:off x="8415212" y="8489"/>
                <a:ext cx="909638" cy="330754"/>
              </a:xfrm>
              <a:prstGeom prst="rect">
                <a:avLst/>
              </a:prstGeom>
            </p:spPr>
          </p:pic>
        </p:grpSp>
      </p:grp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323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;p12"/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43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6762750" y="4099650"/>
            <a:ext cx="3248025" cy="2767876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784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350585" y="4099650"/>
            <a:ext cx="3248025" cy="2767876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56179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19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2DCD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2DCDE3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2DCDE3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6762750" y="3613875"/>
            <a:ext cx="3248025" cy="27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3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 preserve="1">
  <p:cSld name="3_제목 슬라이드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892" y="700"/>
            <a:ext cx="12191456" cy="6857303"/>
            <a:chOff x="892" y="700"/>
            <a:chExt cx="12191456" cy="6857303"/>
          </a:xfrm>
        </p:grpSpPr>
        <p:grpSp>
          <p:nvGrpSpPr>
            <p:cNvPr id="3" name="그룹 2"/>
            <p:cNvGrpSpPr/>
            <p:nvPr userDrawn="1"/>
          </p:nvGrpSpPr>
          <p:grpSpPr>
            <a:xfrm>
              <a:off x="892" y="700"/>
              <a:ext cx="12191456" cy="6857303"/>
              <a:chOff x="892" y="700"/>
              <a:chExt cx="12191456" cy="6857303"/>
            </a:xfrm>
          </p:grpSpPr>
          <p:pic>
            <p:nvPicPr>
              <p:cNvPr id="84" name="Google Shape;84;p19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892" y="700"/>
                <a:ext cx="12191456" cy="6857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그림 9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52" t="1078" r="3500" b="79277"/>
              <a:stretch/>
            </p:blipFill>
            <p:spPr>
              <a:xfrm>
                <a:off x="7002379" y="184485"/>
                <a:ext cx="4989095" cy="1269012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9299573" y="903525"/>
                <a:ext cx="498310" cy="549972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2" t="1078" r="45696" b="93436"/>
            <a:stretch/>
          </p:blipFill>
          <p:spPr>
            <a:xfrm>
              <a:off x="8392544" y="93745"/>
              <a:ext cx="862747" cy="333209"/>
            </a:xfrm>
            <a:prstGeom prst="rect">
              <a:avLst/>
            </a:prstGeom>
          </p:spPr>
        </p:pic>
      </p:grp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17051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0;p12"/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65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287786" y="5057775"/>
            <a:ext cx="2112514" cy="1800225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427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6907913" y="4105275"/>
            <a:ext cx="3007612" cy="2752726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180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350585" y="4105275"/>
            <a:ext cx="3007612" cy="2752726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11016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119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5E92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5E92CE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5E92CE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6960732" y="3629025"/>
            <a:ext cx="3007612" cy="27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20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비교" preserve="1">
  <p:cSld name="1_비교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20" name="Google Shape;20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그림 1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68" r="13733" b="78888"/>
            <a:stretch/>
          </p:blipFill>
          <p:spPr>
            <a:xfrm>
              <a:off x="7410918" y="114861"/>
              <a:ext cx="3632930" cy="1334145"/>
            </a:xfrm>
            <a:prstGeom prst="rect">
              <a:avLst/>
            </a:prstGeom>
          </p:spPr>
        </p:pic>
      </p:grpSp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23" name="Google Shape;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pic>
        <p:nvPicPr>
          <p:cNvPr id="18" name="Google Shape;50;p12"/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모서리가 둥근 직사각형 8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4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사용자 지정 레이아웃" preserve="1" userDrawn="1">
  <p:cSld name="7_사용자 지정 레이아웃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pic>
        <p:nvPicPr>
          <p:cNvPr id="7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10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5DC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noProof="0" dirty="0">
                <a:sym typeface="Malgun Gothic"/>
              </a:endParaRPr>
            </a:p>
          </p:txBody>
        </p:sp>
      </p:grpSp>
      <p:sp>
        <p:nvSpPr>
          <p:cNvPr id="13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F7F9F0BE-1CC0-406F-ABA5-76D895C45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233" y="5271607"/>
            <a:ext cx="1871133" cy="1586395"/>
          </a:xfrm>
          <a:prstGeom prst="rect">
            <a:avLst/>
          </a:prstGeom>
        </p:spPr>
      </p:pic>
      <p:pic>
        <p:nvPicPr>
          <p:cNvPr id="14" name="Google Shape;52;p12">
            <a:extLst>
              <a:ext uri="{FF2B5EF4-FFF2-40B4-BE49-F238E27FC236}">
                <a16:creationId xmlns:a16="http://schemas.microsoft.com/office/drawing/2014/main" id="{22DD4048-C19F-3E05-86F9-6A1E334FC0A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EAA2CA-2F33-25D3-8AAF-76F2A36EFAA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93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5_사용자 지정 레이아웃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>
            <a:off x="-2133" y="0"/>
            <a:ext cx="3935759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316182" y="5057775"/>
            <a:ext cx="2074594" cy="1800225"/>
          </a:xfrm>
          <a:prstGeom prst="rect">
            <a:avLst/>
          </a:prstGeom>
        </p:spPr>
      </p:pic>
      <p:pic>
        <p:nvPicPr>
          <p:cNvPr id="6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;p16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785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 dirty="0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" y="298376"/>
            <a:ext cx="1016944" cy="7207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350585" y="4133851"/>
            <a:ext cx="3059642" cy="272415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43996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318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 dirty="0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" y="298376"/>
            <a:ext cx="1016944" cy="7207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6874933" y="4133851"/>
            <a:ext cx="3059642" cy="272415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3406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F69E4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F69E47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F69E47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6874933" y="3657601"/>
            <a:ext cx="3059642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92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314325" y="5057775"/>
            <a:ext cx="2038350" cy="1800225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2;p16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5151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>
  <p:cSld name="2_구역 머리글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68" name="Google Shape;68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2" r="13118" b="78917"/>
            <a:stretch/>
          </p:blipFill>
          <p:spPr>
            <a:xfrm>
              <a:off x="7353300" y="157323"/>
              <a:ext cx="3714750" cy="12916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2" r="45212" b="97200"/>
            <a:stretch/>
          </p:blipFill>
          <p:spPr>
            <a:xfrm>
              <a:off x="8610005" y="88810"/>
              <a:ext cx="421702" cy="171540"/>
            </a:xfrm>
            <a:prstGeom prst="rect">
              <a:avLst/>
            </a:prstGeom>
          </p:spPr>
        </p:pic>
      </p:grp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323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pic>
        <p:nvPicPr>
          <p:cNvPr id="16" name="Google Shape;50;p12"/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모서리가 둥근 직사각형 9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92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rgbClr val="ACDEF8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B2E021-C66C-2111-405C-03A8CF615D61}"/>
              </a:ext>
            </a:extLst>
          </p:cNvPr>
          <p:cNvGrpSpPr/>
          <p:nvPr userDrawn="1"/>
        </p:nvGrpSpPr>
        <p:grpSpPr>
          <a:xfrm>
            <a:off x="342966" y="298378"/>
            <a:ext cx="1016736" cy="720783"/>
            <a:chOff x="1838325" y="493712"/>
            <a:chExt cx="2917888" cy="206854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FA1874BB-81AF-14D0-9173-597B240A14B9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5BCF5D-5DB7-7ACD-2DC6-15F44DE8AC3B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6B1504F-BCA6-E3A6-DB68-E3FD945C544E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96950D5-68D5-4327-8B6F-DEF71DE87608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9F023F5-662C-893D-F032-DC8E0C8B4151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ADCAA6E-1AE9-0CAB-AC58-A47E2E22C677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F72FF0-F6C2-42B7-237F-CFDFDEC466F4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A1EA9BC-CCDF-6352-175C-081FDDDA5FD0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A4B0D18-AC63-B950-A20C-AAB2518CFFC9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D89758-8729-22E8-0495-2921BF480287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6BBDA21-A61E-7EE8-314E-6A19F85B5425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EBA4CB1-1BDD-0A12-BDFE-684BA08A5757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3BD7D0D-3CF7-8243-5065-70312837E574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AAA384C-D421-1FD0-D37E-412F3B6E7D62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975B4B2-1604-6E67-43E6-E0FC0E7216AD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DDEBE1B-31C8-AECB-7C2B-85BA4439122C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246CB3B-63A4-FC95-0F5C-86F17B6763C4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ADC8A41-2FEB-7A8D-9329-F6490FD68A91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31E5271F-DC31-5A67-7415-D7E7974401E5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F36C8C-325A-FE1F-AF5B-BD06BB4D8A04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49A711A-C5FC-DE19-D78D-7DF322B60622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30235B53-16FB-64BD-DB9C-538362FFBEBD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2F434105-5287-D01A-B8F8-0E3963871152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ECA3C4B-3F86-6B60-D772-8D9A630D67ED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CE343F2-521A-E66C-2EBF-F4457BB96F37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9D7FB8-06EB-A362-C411-2C348B6A9D30}"/>
              </a:ext>
            </a:extLst>
          </p:cNvPr>
          <p:cNvGrpSpPr/>
          <p:nvPr userDrawn="1"/>
        </p:nvGrpSpPr>
        <p:grpSpPr>
          <a:xfrm>
            <a:off x="4846378" y="4221380"/>
            <a:ext cx="2499244" cy="2636620"/>
            <a:chOff x="8883015" y="374724"/>
            <a:chExt cx="2259996" cy="2384223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2B155A86-A809-F85B-8F4D-D9E098C403E8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C2D44F23-FDCB-A9DA-C5D0-5F15DD9D1267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3B8B0FA-FB3B-EF11-3342-8317EBF30121}"/>
              </a:ext>
            </a:extLst>
          </p:cNvPr>
          <p:cNvSpPr/>
          <p:nvPr userDrawn="1"/>
        </p:nvSpPr>
        <p:spPr>
          <a:xfrm rot="10800000">
            <a:off x="1615312" y="4442460"/>
            <a:ext cx="1194394" cy="635916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65E7EE-3FF7-C6EC-B334-7E365EC58FAB}"/>
              </a:ext>
            </a:extLst>
          </p:cNvPr>
          <p:cNvGrpSpPr/>
          <p:nvPr userDrawn="1"/>
        </p:nvGrpSpPr>
        <p:grpSpPr>
          <a:xfrm>
            <a:off x="3372559" y="5574126"/>
            <a:ext cx="1083937" cy="1283874"/>
            <a:chOff x="7578193" y="1528742"/>
            <a:chExt cx="1083937" cy="128387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6BFBDDD-B585-9E0D-49FD-D5AB7A5DDC0D}"/>
                </a:ext>
              </a:extLst>
            </p:cNvPr>
            <p:cNvSpPr/>
            <p:nvPr/>
          </p:nvSpPr>
          <p:spPr>
            <a:xfrm>
              <a:off x="7578193" y="1528742"/>
              <a:ext cx="769984" cy="1283588"/>
            </a:xfrm>
            <a:custGeom>
              <a:avLst/>
              <a:gdLst>
                <a:gd name="connsiteX0" fmla="*/ 763611 w 769984"/>
                <a:gd name="connsiteY0" fmla="*/ 683609 h 1283588"/>
                <a:gd name="connsiteX1" fmla="*/ 734369 w 769984"/>
                <a:gd name="connsiteY1" fmla="*/ 625221 h 1283588"/>
                <a:gd name="connsiteX2" fmla="*/ 713700 w 769984"/>
                <a:gd name="connsiteY2" fmla="*/ 588645 h 1283588"/>
                <a:gd name="connsiteX3" fmla="*/ 705604 w 769984"/>
                <a:gd name="connsiteY3" fmla="*/ 496919 h 1283588"/>
                <a:gd name="connsiteX4" fmla="*/ 707128 w 769984"/>
                <a:gd name="connsiteY4" fmla="*/ 463010 h 1283588"/>
                <a:gd name="connsiteX5" fmla="*/ 662360 w 769984"/>
                <a:gd name="connsiteY5" fmla="*/ 320897 h 1283588"/>
                <a:gd name="connsiteX6" fmla="*/ 619212 w 769984"/>
                <a:gd name="connsiteY6" fmla="*/ 282512 h 1283588"/>
                <a:gd name="connsiteX7" fmla="*/ 567491 w 769984"/>
                <a:gd name="connsiteY7" fmla="*/ 228695 h 1283588"/>
                <a:gd name="connsiteX8" fmla="*/ 554633 w 769984"/>
                <a:gd name="connsiteY8" fmla="*/ 165926 h 1283588"/>
                <a:gd name="connsiteX9" fmla="*/ 545012 w 769984"/>
                <a:gd name="connsiteY9" fmla="*/ 107633 h 1283588"/>
                <a:gd name="connsiteX10" fmla="*/ 384897 w 769984"/>
                <a:gd name="connsiteY10" fmla="*/ 0 h 1283588"/>
                <a:gd name="connsiteX11" fmla="*/ 224877 w 769984"/>
                <a:gd name="connsiteY11" fmla="*/ 107537 h 1283588"/>
                <a:gd name="connsiteX12" fmla="*/ 215257 w 769984"/>
                <a:gd name="connsiteY12" fmla="*/ 165830 h 1283588"/>
                <a:gd name="connsiteX13" fmla="*/ 202398 w 769984"/>
                <a:gd name="connsiteY13" fmla="*/ 228600 h 1283588"/>
                <a:gd name="connsiteX14" fmla="*/ 150677 w 769984"/>
                <a:gd name="connsiteY14" fmla="*/ 282416 h 1283588"/>
                <a:gd name="connsiteX15" fmla="*/ 107529 w 769984"/>
                <a:gd name="connsiteY15" fmla="*/ 320802 h 1283588"/>
                <a:gd name="connsiteX16" fmla="*/ 62761 w 769984"/>
                <a:gd name="connsiteY16" fmla="*/ 462915 h 1283588"/>
                <a:gd name="connsiteX17" fmla="*/ 64285 w 769984"/>
                <a:gd name="connsiteY17" fmla="*/ 496824 h 1283588"/>
                <a:gd name="connsiteX18" fmla="*/ 56189 w 769984"/>
                <a:gd name="connsiteY18" fmla="*/ 588550 h 1283588"/>
                <a:gd name="connsiteX19" fmla="*/ 35520 w 769984"/>
                <a:gd name="connsiteY19" fmla="*/ 625126 h 1283588"/>
                <a:gd name="connsiteX20" fmla="*/ 6278 w 769984"/>
                <a:gd name="connsiteY20" fmla="*/ 683514 h 1283588"/>
                <a:gd name="connsiteX21" fmla="*/ 11231 w 769984"/>
                <a:gd name="connsiteY21" fmla="*/ 796100 h 1283588"/>
                <a:gd name="connsiteX22" fmla="*/ 132103 w 769984"/>
                <a:gd name="connsiteY22" fmla="*/ 942118 h 1283588"/>
                <a:gd name="connsiteX23" fmla="*/ 341558 w 769984"/>
                <a:gd name="connsiteY23" fmla="*/ 973074 h 1283588"/>
                <a:gd name="connsiteX24" fmla="*/ 370705 w 769984"/>
                <a:gd name="connsiteY24" fmla="*/ 972788 h 1283588"/>
                <a:gd name="connsiteX25" fmla="*/ 370705 w 769984"/>
                <a:gd name="connsiteY25" fmla="*/ 1283589 h 1283588"/>
                <a:gd name="connsiteX26" fmla="*/ 399280 w 769984"/>
                <a:gd name="connsiteY26" fmla="*/ 1283589 h 1283588"/>
                <a:gd name="connsiteX27" fmla="*/ 399280 w 769984"/>
                <a:gd name="connsiteY27" fmla="*/ 972788 h 1283588"/>
                <a:gd name="connsiteX28" fmla="*/ 428426 w 769984"/>
                <a:gd name="connsiteY28" fmla="*/ 973074 h 1283588"/>
                <a:gd name="connsiteX29" fmla="*/ 472241 w 769984"/>
                <a:gd name="connsiteY29" fmla="*/ 973646 h 1283588"/>
                <a:gd name="connsiteX30" fmla="*/ 637881 w 769984"/>
                <a:gd name="connsiteY30" fmla="*/ 942118 h 1283588"/>
                <a:gd name="connsiteX31" fmla="*/ 758753 w 769984"/>
                <a:gd name="connsiteY31" fmla="*/ 796100 h 1283588"/>
                <a:gd name="connsiteX32" fmla="*/ 763706 w 769984"/>
                <a:gd name="connsiteY32" fmla="*/ 683514 h 1283588"/>
                <a:gd name="connsiteX33" fmla="*/ 731607 w 769984"/>
                <a:gd name="connsiteY33" fmla="*/ 786956 h 1283588"/>
                <a:gd name="connsiteX34" fmla="*/ 623689 w 769984"/>
                <a:gd name="connsiteY34" fmla="*/ 917448 h 1283588"/>
                <a:gd name="connsiteX35" fmla="*/ 428807 w 769984"/>
                <a:gd name="connsiteY35" fmla="*/ 944690 h 1283588"/>
                <a:gd name="connsiteX36" fmla="*/ 399184 w 769984"/>
                <a:gd name="connsiteY36" fmla="*/ 944309 h 1283588"/>
                <a:gd name="connsiteX37" fmla="*/ 399184 w 769984"/>
                <a:gd name="connsiteY37" fmla="*/ 836581 h 1283588"/>
                <a:gd name="connsiteX38" fmla="*/ 399184 w 769984"/>
                <a:gd name="connsiteY38" fmla="*/ 836581 h 1283588"/>
                <a:gd name="connsiteX39" fmla="*/ 399184 w 769984"/>
                <a:gd name="connsiteY39" fmla="*/ 732473 h 1283588"/>
                <a:gd name="connsiteX40" fmla="*/ 558824 w 769984"/>
                <a:gd name="connsiteY40" fmla="*/ 572834 h 1283588"/>
                <a:gd name="connsiteX41" fmla="*/ 558824 w 769984"/>
                <a:gd name="connsiteY41" fmla="*/ 552641 h 1283588"/>
                <a:gd name="connsiteX42" fmla="*/ 538631 w 769984"/>
                <a:gd name="connsiteY42" fmla="*/ 552641 h 1283588"/>
                <a:gd name="connsiteX43" fmla="*/ 399184 w 769984"/>
                <a:gd name="connsiteY43" fmla="*/ 692087 h 1283588"/>
                <a:gd name="connsiteX44" fmla="*/ 399184 w 769984"/>
                <a:gd name="connsiteY44" fmla="*/ 588550 h 1283588"/>
                <a:gd name="connsiteX45" fmla="*/ 399184 w 769984"/>
                <a:gd name="connsiteY45" fmla="*/ 588550 h 1283588"/>
                <a:gd name="connsiteX46" fmla="*/ 399184 w 769984"/>
                <a:gd name="connsiteY46" fmla="*/ 432530 h 1283588"/>
                <a:gd name="connsiteX47" fmla="*/ 458716 w 769984"/>
                <a:gd name="connsiteY47" fmla="*/ 372999 h 1283588"/>
                <a:gd name="connsiteX48" fmla="*/ 458716 w 769984"/>
                <a:gd name="connsiteY48" fmla="*/ 352806 h 1283588"/>
                <a:gd name="connsiteX49" fmla="*/ 438523 w 769984"/>
                <a:gd name="connsiteY49" fmla="*/ 352806 h 1283588"/>
                <a:gd name="connsiteX50" fmla="*/ 399184 w 769984"/>
                <a:gd name="connsiteY50" fmla="*/ 392144 h 1283588"/>
                <a:gd name="connsiteX51" fmla="*/ 399184 w 769984"/>
                <a:gd name="connsiteY51" fmla="*/ 301466 h 1283588"/>
                <a:gd name="connsiteX52" fmla="*/ 384897 w 769984"/>
                <a:gd name="connsiteY52" fmla="*/ 287179 h 1283588"/>
                <a:gd name="connsiteX53" fmla="*/ 370609 w 769984"/>
                <a:gd name="connsiteY53" fmla="*/ 301466 h 1283588"/>
                <a:gd name="connsiteX54" fmla="*/ 370609 w 769984"/>
                <a:gd name="connsiteY54" fmla="*/ 553974 h 1283588"/>
                <a:gd name="connsiteX55" fmla="*/ 303744 w 769984"/>
                <a:gd name="connsiteY55" fmla="*/ 487109 h 1283588"/>
                <a:gd name="connsiteX56" fmla="*/ 283551 w 769984"/>
                <a:gd name="connsiteY56" fmla="*/ 487109 h 1283588"/>
                <a:gd name="connsiteX57" fmla="*/ 283551 w 769984"/>
                <a:gd name="connsiteY57" fmla="*/ 507301 h 1283588"/>
                <a:gd name="connsiteX58" fmla="*/ 370609 w 769984"/>
                <a:gd name="connsiteY58" fmla="*/ 594360 h 1283588"/>
                <a:gd name="connsiteX59" fmla="*/ 370609 w 769984"/>
                <a:gd name="connsiteY59" fmla="*/ 802005 h 1283588"/>
                <a:gd name="connsiteX60" fmla="*/ 181919 w 769984"/>
                <a:gd name="connsiteY60" fmla="*/ 613315 h 1283588"/>
                <a:gd name="connsiteX61" fmla="*/ 161726 w 769984"/>
                <a:gd name="connsiteY61" fmla="*/ 613315 h 1283588"/>
                <a:gd name="connsiteX62" fmla="*/ 161726 w 769984"/>
                <a:gd name="connsiteY62" fmla="*/ 633508 h 1283588"/>
                <a:gd name="connsiteX63" fmla="*/ 370609 w 769984"/>
                <a:gd name="connsiteY63" fmla="*/ 842391 h 1283588"/>
                <a:gd name="connsiteX64" fmla="*/ 370609 w 769984"/>
                <a:gd name="connsiteY64" fmla="*/ 944309 h 1283588"/>
                <a:gd name="connsiteX65" fmla="*/ 340987 w 769984"/>
                <a:gd name="connsiteY65" fmla="*/ 944690 h 1283588"/>
                <a:gd name="connsiteX66" fmla="*/ 146105 w 769984"/>
                <a:gd name="connsiteY66" fmla="*/ 917448 h 1283588"/>
                <a:gd name="connsiteX67" fmla="*/ 38187 w 769984"/>
                <a:gd name="connsiteY67" fmla="*/ 786956 h 1283588"/>
                <a:gd name="connsiteX68" fmla="*/ 33710 w 769984"/>
                <a:gd name="connsiteY68" fmla="*/ 691420 h 1283588"/>
                <a:gd name="connsiteX69" fmla="*/ 59523 w 769984"/>
                <a:gd name="connsiteY69" fmla="*/ 640556 h 1283588"/>
                <a:gd name="connsiteX70" fmla="*/ 82288 w 769984"/>
                <a:gd name="connsiteY70" fmla="*/ 600170 h 1283588"/>
                <a:gd name="connsiteX71" fmla="*/ 92670 w 769984"/>
                <a:gd name="connsiteY71" fmla="*/ 495205 h 1283588"/>
                <a:gd name="connsiteX72" fmla="*/ 91241 w 769984"/>
                <a:gd name="connsiteY72" fmla="*/ 462629 h 1283588"/>
                <a:gd name="connsiteX73" fmla="*/ 129055 w 769984"/>
                <a:gd name="connsiteY73" fmla="*/ 339566 h 1283588"/>
                <a:gd name="connsiteX74" fmla="*/ 168108 w 769984"/>
                <a:gd name="connsiteY74" fmla="*/ 305086 h 1283588"/>
                <a:gd name="connsiteX75" fmla="*/ 228020 w 769984"/>
                <a:gd name="connsiteY75" fmla="*/ 241173 h 1283588"/>
                <a:gd name="connsiteX76" fmla="*/ 243641 w 769984"/>
                <a:gd name="connsiteY76" fmla="*/ 168307 h 1283588"/>
                <a:gd name="connsiteX77" fmla="*/ 252023 w 769984"/>
                <a:gd name="connsiteY77" fmla="*/ 116396 h 1283588"/>
                <a:gd name="connsiteX78" fmla="*/ 384897 w 769984"/>
                <a:gd name="connsiteY78" fmla="*/ 28575 h 1283588"/>
                <a:gd name="connsiteX79" fmla="*/ 517771 w 769984"/>
                <a:gd name="connsiteY79" fmla="*/ 116396 h 1283588"/>
                <a:gd name="connsiteX80" fmla="*/ 526153 w 769984"/>
                <a:gd name="connsiteY80" fmla="*/ 168307 h 1283588"/>
                <a:gd name="connsiteX81" fmla="*/ 541774 w 769984"/>
                <a:gd name="connsiteY81" fmla="*/ 241173 h 1283588"/>
                <a:gd name="connsiteX82" fmla="*/ 601686 w 769984"/>
                <a:gd name="connsiteY82" fmla="*/ 305086 h 1283588"/>
                <a:gd name="connsiteX83" fmla="*/ 640739 w 769984"/>
                <a:gd name="connsiteY83" fmla="*/ 339566 h 1283588"/>
                <a:gd name="connsiteX84" fmla="*/ 678553 w 769984"/>
                <a:gd name="connsiteY84" fmla="*/ 462629 h 1283588"/>
                <a:gd name="connsiteX85" fmla="*/ 677124 w 769984"/>
                <a:gd name="connsiteY85" fmla="*/ 495205 h 1283588"/>
                <a:gd name="connsiteX86" fmla="*/ 687506 w 769984"/>
                <a:gd name="connsiteY86" fmla="*/ 600170 h 1283588"/>
                <a:gd name="connsiteX87" fmla="*/ 710271 w 769984"/>
                <a:gd name="connsiteY87" fmla="*/ 640556 h 1283588"/>
                <a:gd name="connsiteX88" fmla="*/ 736084 w 769984"/>
                <a:gd name="connsiteY88" fmla="*/ 691420 h 1283588"/>
                <a:gd name="connsiteX89" fmla="*/ 731607 w 769984"/>
                <a:gd name="connsiteY89" fmla="*/ 786956 h 12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69984" h="1283588">
                  <a:moveTo>
                    <a:pt x="763611" y="683609"/>
                  </a:moveTo>
                  <a:cubicBezTo>
                    <a:pt x="757324" y="661416"/>
                    <a:pt x="745704" y="643033"/>
                    <a:pt x="734369" y="625221"/>
                  </a:cubicBezTo>
                  <a:cubicBezTo>
                    <a:pt x="726559" y="612934"/>
                    <a:pt x="719224" y="601218"/>
                    <a:pt x="713700" y="588645"/>
                  </a:cubicBezTo>
                  <a:cubicBezTo>
                    <a:pt x="701794" y="561404"/>
                    <a:pt x="703603" y="530066"/>
                    <a:pt x="705604" y="496919"/>
                  </a:cubicBezTo>
                  <a:cubicBezTo>
                    <a:pt x="706271" y="485775"/>
                    <a:pt x="706937" y="474345"/>
                    <a:pt x="707128" y="463010"/>
                  </a:cubicBezTo>
                  <a:cubicBezTo>
                    <a:pt x="707795" y="405479"/>
                    <a:pt x="691888" y="355092"/>
                    <a:pt x="662360" y="320897"/>
                  </a:cubicBezTo>
                  <a:cubicBezTo>
                    <a:pt x="649501" y="306038"/>
                    <a:pt x="634071" y="294037"/>
                    <a:pt x="619212" y="282512"/>
                  </a:cubicBezTo>
                  <a:cubicBezTo>
                    <a:pt x="598162" y="266129"/>
                    <a:pt x="578255" y="250698"/>
                    <a:pt x="567491" y="228695"/>
                  </a:cubicBezTo>
                  <a:cubicBezTo>
                    <a:pt x="558538" y="210312"/>
                    <a:pt x="556633" y="188690"/>
                    <a:pt x="554633" y="165926"/>
                  </a:cubicBezTo>
                  <a:cubicBezTo>
                    <a:pt x="552918" y="146685"/>
                    <a:pt x="551204" y="126778"/>
                    <a:pt x="545012" y="107633"/>
                  </a:cubicBezTo>
                  <a:cubicBezTo>
                    <a:pt x="524057" y="43244"/>
                    <a:pt x="459668" y="0"/>
                    <a:pt x="384897" y="0"/>
                  </a:cubicBezTo>
                  <a:cubicBezTo>
                    <a:pt x="310126" y="0"/>
                    <a:pt x="245737" y="43244"/>
                    <a:pt x="224877" y="107537"/>
                  </a:cubicBezTo>
                  <a:cubicBezTo>
                    <a:pt x="218686" y="126683"/>
                    <a:pt x="216876" y="146590"/>
                    <a:pt x="215257" y="165830"/>
                  </a:cubicBezTo>
                  <a:cubicBezTo>
                    <a:pt x="213256" y="188595"/>
                    <a:pt x="211352" y="210217"/>
                    <a:pt x="202398" y="228600"/>
                  </a:cubicBezTo>
                  <a:cubicBezTo>
                    <a:pt x="191635" y="250698"/>
                    <a:pt x="171728" y="266129"/>
                    <a:pt x="150677" y="282416"/>
                  </a:cubicBezTo>
                  <a:cubicBezTo>
                    <a:pt x="135818" y="293942"/>
                    <a:pt x="120483" y="305848"/>
                    <a:pt x="107529" y="320802"/>
                  </a:cubicBezTo>
                  <a:cubicBezTo>
                    <a:pt x="78001" y="354901"/>
                    <a:pt x="62095" y="405384"/>
                    <a:pt x="62761" y="462915"/>
                  </a:cubicBezTo>
                  <a:cubicBezTo>
                    <a:pt x="62857" y="474250"/>
                    <a:pt x="63619" y="485775"/>
                    <a:pt x="64285" y="496824"/>
                  </a:cubicBezTo>
                  <a:cubicBezTo>
                    <a:pt x="66286" y="530066"/>
                    <a:pt x="68191" y="561404"/>
                    <a:pt x="56189" y="588550"/>
                  </a:cubicBezTo>
                  <a:cubicBezTo>
                    <a:pt x="50665" y="601123"/>
                    <a:pt x="43330" y="612838"/>
                    <a:pt x="35520" y="625126"/>
                  </a:cubicBezTo>
                  <a:cubicBezTo>
                    <a:pt x="24280" y="642938"/>
                    <a:pt x="12565" y="661416"/>
                    <a:pt x="6278" y="683514"/>
                  </a:cubicBezTo>
                  <a:cubicBezTo>
                    <a:pt x="-3533" y="718280"/>
                    <a:pt x="-1818" y="758285"/>
                    <a:pt x="11231" y="796100"/>
                  </a:cubicBezTo>
                  <a:cubicBezTo>
                    <a:pt x="31043" y="853726"/>
                    <a:pt x="79621" y="912400"/>
                    <a:pt x="132103" y="942118"/>
                  </a:cubicBezTo>
                  <a:cubicBezTo>
                    <a:pt x="191635" y="975836"/>
                    <a:pt x="267835" y="974408"/>
                    <a:pt x="341558" y="973074"/>
                  </a:cubicBezTo>
                  <a:cubicBezTo>
                    <a:pt x="351274" y="972884"/>
                    <a:pt x="360989" y="972884"/>
                    <a:pt x="370705" y="972788"/>
                  </a:cubicBezTo>
                  <a:lnTo>
                    <a:pt x="370705" y="1283589"/>
                  </a:lnTo>
                  <a:lnTo>
                    <a:pt x="399280" y="1283589"/>
                  </a:lnTo>
                  <a:lnTo>
                    <a:pt x="399280" y="972788"/>
                  </a:lnTo>
                  <a:cubicBezTo>
                    <a:pt x="408995" y="972788"/>
                    <a:pt x="418615" y="972788"/>
                    <a:pt x="428426" y="973074"/>
                  </a:cubicBezTo>
                  <a:cubicBezTo>
                    <a:pt x="443000" y="973360"/>
                    <a:pt x="457668" y="973646"/>
                    <a:pt x="472241" y="973646"/>
                  </a:cubicBezTo>
                  <a:cubicBezTo>
                    <a:pt x="531582" y="973646"/>
                    <a:pt x="590066" y="969169"/>
                    <a:pt x="637881" y="942118"/>
                  </a:cubicBezTo>
                  <a:cubicBezTo>
                    <a:pt x="690364" y="912400"/>
                    <a:pt x="738941" y="853726"/>
                    <a:pt x="758753" y="796100"/>
                  </a:cubicBezTo>
                  <a:cubicBezTo>
                    <a:pt x="771803" y="758190"/>
                    <a:pt x="773517" y="718185"/>
                    <a:pt x="763706" y="683514"/>
                  </a:cubicBezTo>
                  <a:close/>
                  <a:moveTo>
                    <a:pt x="731607" y="786956"/>
                  </a:moveTo>
                  <a:cubicBezTo>
                    <a:pt x="714176" y="837629"/>
                    <a:pt x="669790" y="891350"/>
                    <a:pt x="623689" y="917448"/>
                  </a:cubicBezTo>
                  <a:cubicBezTo>
                    <a:pt x="570920" y="947357"/>
                    <a:pt x="498721" y="946023"/>
                    <a:pt x="428807" y="944690"/>
                  </a:cubicBezTo>
                  <a:cubicBezTo>
                    <a:pt x="418901" y="944499"/>
                    <a:pt x="408995" y="944404"/>
                    <a:pt x="399184" y="944309"/>
                  </a:cubicBezTo>
                  <a:lnTo>
                    <a:pt x="399184" y="836581"/>
                  </a:lnTo>
                  <a:lnTo>
                    <a:pt x="399184" y="836581"/>
                  </a:lnTo>
                  <a:lnTo>
                    <a:pt x="399184" y="732473"/>
                  </a:lnTo>
                  <a:lnTo>
                    <a:pt x="558824" y="572834"/>
                  </a:lnTo>
                  <a:cubicBezTo>
                    <a:pt x="564443" y="567214"/>
                    <a:pt x="564443" y="558165"/>
                    <a:pt x="558824" y="552641"/>
                  </a:cubicBezTo>
                  <a:cubicBezTo>
                    <a:pt x="553204" y="547116"/>
                    <a:pt x="544155" y="547021"/>
                    <a:pt x="538631" y="552641"/>
                  </a:cubicBezTo>
                  <a:lnTo>
                    <a:pt x="399184" y="692087"/>
                  </a:lnTo>
                  <a:lnTo>
                    <a:pt x="399184" y="588550"/>
                  </a:lnTo>
                  <a:lnTo>
                    <a:pt x="399184" y="588550"/>
                  </a:lnTo>
                  <a:lnTo>
                    <a:pt x="399184" y="432530"/>
                  </a:lnTo>
                  <a:lnTo>
                    <a:pt x="458716" y="372999"/>
                  </a:lnTo>
                  <a:cubicBezTo>
                    <a:pt x="464335" y="367379"/>
                    <a:pt x="464335" y="358331"/>
                    <a:pt x="458716" y="352806"/>
                  </a:cubicBezTo>
                  <a:cubicBezTo>
                    <a:pt x="453096" y="347282"/>
                    <a:pt x="444047" y="347186"/>
                    <a:pt x="438523" y="352806"/>
                  </a:cubicBezTo>
                  <a:lnTo>
                    <a:pt x="399184" y="392144"/>
                  </a:lnTo>
                  <a:lnTo>
                    <a:pt x="399184" y="301466"/>
                  </a:lnTo>
                  <a:cubicBezTo>
                    <a:pt x="399184" y="293561"/>
                    <a:pt x="392803" y="287179"/>
                    <a:pt x="384897" y="287179"/>
                  </a:cubicBezTo>
                  <a:cubicBezTo>
                    <a:pt x="376991" y="287179"/>
                    <a:pt x="370609" y="293561"/>
                    <a:pt x="370609" y="301466"/>
                  </a:cubicBezTo>
                  <a:lnTo>
                    <a:pt x="370609" y="553974"/>
                  </a:lnTo>
                  <a:lnTo>
                    <a:pt x="303744" y="487109"/>
                  </a:lnTo>
                  <a:cubicBezTo>
                    <a:pt x="298124" y="481489"/>
                    <a:pt x="289076" y="481489"/>
                    <a:pt x="283551" y="487109"/>
                  </a:cubicBezTo>
                  <a:cubicBezTo>
                    <a:pt x="278027" y="492728"/>
                    <a:pt x="277931" y="501777"/>
                    <a:pt x="283551" y="507301"/>
                  </a:cubicBezTo>
                  <a:lnTo>
                    <a:pt x="370609" y="594360"/>
                  </a:lnTo>
                  <a:lnTo>
                    <a:pt x="370609" y="802005"/>
                  </a:lnTo>
                  <a:lnTo>
                    <a:pt x="181919" y="613315"/>
                  </a:lnTo>
                  <a:cubicBezTo>
                    <a:pt x="176300" y="607695"/>
                    <a:pt x="167251" y="607695"/>
                    <a:pt x="161726" y="613315"/>
                  </a:cubicBezTo>
                  <a:cubicBezTo>
                    <a:pt x="156202" y="618935"/>
                    <a:pt x="156106" y="627983"/>
                    <a:pt x="161726" y="633508"/>
                  </a:cubicBezTo>
                  <a:lnTo>
                    <a:pt x="370609" y="842391"/>
                  </a:lnTo>
                  <a:lnTo>
                    <a:pt x="370609" y="944309"/>
                  </a:lnTo>
                  <a:cubicBezTo>
                    <a:pt x="360704" y="944404"/>
                    <a:pt x="350893" y="944499"/>
                    <a:pt x="340987" y="944690"/>
                  </a:cubicBezTo>
                  <a:cubicBezTo>
                    <a:pt x="271169" y="945928"/>
                    <a:pt x="198874" y="947261"/>
                    <a:pt x="146105" y="917448"/>
                  </a:cubicBezTo>
                  <a:cubicBezTo>
                    <a:pt x="100004" y="891350"/>
                    <a:pt x="55618" y="837629"/>
                    <a:pt x="38187" y="786956"/>
                  </a:cubicBezTo>
                  <a:cubicBezTo>
                    <a:pt x="27043" y="754571"/>
                    <a:pt x="25423" y="720566"/>
                    <a:pt x="33710" y="691420"/>
                  </a:cubicBezTo>
                  <a:cubicBezTo>
                    <a:pt x="38854" y="673227"/>
                    <a:pt x="48950" y="657320"/>
                    <a:pt x="59523" y="640556"/>
                  </a:cubicBezTo>
                  <a:cubicBezTo>
                    <a:pt x="67524" y="627888"/>
                    <a:pt x="75906" y="614744"/>
                    <a:pt x="82288" y="600170"/>
                  </a:cubicBezTo>
                  <a:cubicBezTo>
                    <a:pt x="96956" y="566642"/>
                    <a:pt x="94765" y="530352"/>
                    <a:pt x="92670" y="495205"/>
                  </a:cubicBezTo>
                  <a:cubicBezTo>
                    <a:pt x="92003" y="484442"/>
                    <a:pt x="91336" y="473297"/>
                    <a:pt x="91241" y="462629"/>
                  </a:cubicBezTo>
                  <a:cubicBezTo>
                    <a:pt x="90670" y="412147"/>
                    <a:pt x="104100" y="368427"/>
                    <a:pt x="129055" y="339566"/>
                  </a:cubicBezTo>
                  <a:cubicBezTo>
                    <a:pt x="140105" y="326803"/>
                    <a:pt x="153725" y="316230"/>
                    <a:pt x="168108" y="305086"/>
                  </a:cubicBezTo>
                  <a:cubicBezTo>
                    <a:pt x="190778" y="287465"/>
                    <a:pt x="214304" y="269272"/>
                    <a:pt x="228020" y="241173"/>
                  </a:cubicBezTo>
                  <a:cubicBezTo>
                    <a:pt x="239355" y="217932"/>
                    <a:pt x="241546" y="192786"/>
                    <a:pt x="243641" y="168307"/>
                  </a:cubicBezTo>
                  <a:cubicBezTo>
                    <a:pt x="245261" y="149828"/>
                    <a:pt x="246784" y="132398"/>
                    <a:pt x="252023" y="116396"/>
                  </a:cubicBezTo>
                  <a:cubicBezTo>
                    <a:pt x="269073" y="63818"/>
                    <a:pt x="322508" y="28575"/>
                    <a:pt x="384897" y="28575"/>
                  </a:cubicBezTo>
                  <a:cubicBezTo>
                    <a:pt x="447286" y="28575"/>
                    <a:pt x="500721" y="63913"/>
                    <a:pt x="517771" y="116396"/>
                  </a:cubicBezTo>
                  <a:cubicBezTo>
                    <a:pt x="523009" y="132398"/>
                    <a:pt x="524534" y="149828"/>
                    <a:pt x="526153" y="168307"/>
                  </a:cubicBezTo>
                  <a:cubicBezTo>
                    <a:pt x="528248" y="192691"/>
                    <a:pt x="530534" y="217932"/>
                    <a:pt x="541774" y="241173"/>
                  </a:cubicBezTo>
                  <a:cubicBezTo>
                    <a:pt x="555490" y="269177"/>
                    <a:pt x="578921" y="287465"/>
                    <a:pt x="601686" y="305086"/>
                  </a:cubicBezTo>
                  <a:cubicBezTo>
                    <a:pt x="616069" y="316230"/>
                    <a:pt x="629690" y="326803"/>
                    <a:pt x="640739" y="339566"/>
                  </a:cubicBezTo>
                  <a:cubicBezTo>
                    <a:pt x="665694" y="368427"/>
                    <a:pt x="679124" y="412147"/>
                    <a:pt x="678553" y="462629"/>
                  </a:cubicBezTo>
                  <a:cubicBezTo>
                    <a:pt x="678458" y="473297"/>
                    <a:pt x="677791" y="484442"/>
                    <a:pt x="677124" y="495205"/>
                  </a:cubicBezTo>
                  <a:cubicBezTo>
                    <a:pt x="675028" y="530352"/>
                    <a:pt x="672838" y="566642"/>
                    <a:pt x="687506" y="600170"/>
                  </a:cubicBezTo>
                  <a:cubicBezTo>
                    <a:pt x="693888" y="614744"/>
                    <a:pt x="702175" y="627888"/>
                    <a:pt x="710271" y="640556"/>
                  </a:cubicBezTo>
                  <a:cubicBezTo>
                    <a:pt x="720939" y="657415"/>
                    <a:pt x="730940" y="673322"/>
                    <a:pt x="736084" y="691420"/>
                  </a:cubicBezTo>
                  <a:cubicBezTo>
                    <a:pt x="744371" y="720566"/>
                    <a:pt x="742751" y="754475"/>
                    <a:pt x="731607" y="78695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0" name="그래픽 30">
              <a:extLst>
                <a:ext uri="{FF2B5EF4-FFF2-40B4-BE49-F238E27FC236}">
                  <a16:creationId xmlns:a16="http://schemas.microsoft.com/office/drawing/2014/main" id="{219D63FC-5350-7AC5-26FE-5F6262B0830E}"/>
                </a:ext>
              </a:extLst>
            </p:cNvPr>
            <p:cNvGrpSpPr/>
            <p:nvPr/>
          </p:nvGrpSpPr>
          <p:grpSpPr>
            <a:xfrm>
              <a:off x="8227028" y="2026042"/>
              <a:ext cx="435102" cy="786574"/>
              <a:chOff x="8227028" y="2026042"/>
              <a:chExt cx="435102" cy="786574"/>
            </a:xfrm>
            <a:solidFill>
              <a:schemeClr val="bg1"/>
            </a:solidFill>
          </p:grpSpPr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2A30A9DA-BF99-7EB3-F1C4-4F8F38AD0576}"/>
                  </a:ext>
                </a:extLst>
              </p:cNvPr>
              <p:cNvSpPr/>
              <p:nvPr/>
            </p:nvSpPr>
            <p:spPr>
              <a:xfrm>
                <a:off x="8227028" y="2026042"/>
                <a:ext cx="435102" cy="581691"/>
              </a:xfrm>
              <a:custGeom>
                <a:avLst/>
                <a:gdLst>
                  <a:gd name="connsiteX0" fmla="*/ 217551 w 435102"/>
                  <a:gd name="connsiteY0" fmla="*/ 0 h 581691"/>
                  <a:gd name="connsiteX1" fmla="*/ 0 w 435102"/>
                  <a:gd name="connsiteY1" fmla="*/ 291179 h 581691"/>
                  <a:gd name="connsiteX2" fmla="*/ 203264 w 435102"/>
                  <a:gd name="connsiteY2" fmla="*/ 581692 h 581691"/>
                  <a:gd name="connsiteX3" fmla="*/ 203264 w 435102"/>
                  <a:gd name="connsiteY3" fmla="*/ 292703 h 581691"/>
                  <a:gd name="connsiteX4" fmla="*/ 217551 w 435102"/>
                  <a:gd name="connsiteY4" fmla="*/ 278416 h 581691"/>
                  <a:gd name="connsiteX5" fmla="*/ 231839 w 435102"/>
                  <a:gd name="connsiteY5" fmla="*/ 292703 h 581691"/>
                  <a:gd name="connsiteX6" fmla="*/ 231839 w 435102"/>
                  <a:gd name="connsiteY6" fmla="*/ 581692 h 581691"/>
                  <a:gd name="connsiteX7" fmla="*/ 435102 w 435102"/>
                  <a:gd name="connsiteY7" fmla="*/ 291179 h 581691"/>
                  <a:gd name="connsiteX8" fmla="*/ 217551 w 435102"/>
                  <a:gd name="connsiteY8" fmla="*/ 0 h 58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102" h="581691">
                    <a:moveTo>
                      <a:pt x="217551" y="0"/>
                    </a:moveTo>
                    <a:cubicBezTo>
                      <a:pt x="97441" y="0"/>
                      <a:pt x="0" y="130397"/>
                      <a:pt x="0" y="291179"/>
                    </a:cubicBezTo>
                    <a:cubicBezTo>
                      <a:pt x="0" y="451961"/>
                      <a:pt x="89726" y="571881"/>
                      <a:pt x="203264" y="581692"/>
                    </a:cubicBezTo>
                    <a:lnTo>
                      <a:pt x="203264" y="292703"/>
                    </a:lnTo>
                    <a:cubicBezTo>
                      <a:pt x="203264" y="284798"/>
                      <a:pt x="209645" y="278416"/>
                      <a:pt x="217551" y="278416"/>
                    </a:cubicBezTo>
                    <a:cubicBezTo>
                      <a:pt x="225457" y="278416"/>
                      <a:pt x="231839" y="284798"/>
                      <a:pt x="231839" y="292703"/>
                    </a:cubicBezTo>
                    <a:lnTo>
                      <a:pt x="231839" y="581692"/>
                    </a:lnTo>
                    <a:cubicBezTo>
                      <a:pt x="345281" y="571786"/>
                      <a:pt x="435102" y="445580"/>
                      <a:pt x="435102" y="291179"/>
                    </a:cubicBezTo>
                    <a:cubicBezTo>
                      <a:pt x="435102" y="136779"/>
                      <a:pt x="337757" y="0"/>
                      <a:pt x="2175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C56D5133-EAAE-662D-EB46-F7029E309292}"/>
                  </a:ext>
                </a:extLst>
              </p:cNvPr>
              <p:cNvSpPr/>
              <p:nvPr/>
            </p:nvSpPr>
            <p:spPr>
              <a:xfrm>
                <a:off x="8430291" y="2608496"/>
                <a:ext cx="28575" cy="204120"/>
              </a:xfrm>
              <a:custGeom>
                <a:avLst/>
                <a:gdLst>
                  <a:gd name="connsiteX0" fmla="*/ 0 w 28575"/>
                  <a:gd name="connsiteY0" fmla="*/ 0 h 204120"/>
                  <a:gd name="connsiteX1" fmla="*/ 28575 w 28575"/>
                  <a:gd name="connsiteY1" fmla="*/ 0 h 204120"/>
                  <a:gd name="connsiteX2" fmla="*/ 28575 w 28575"/>
                  <a:gd name="connsiteY2" fmla="*/ 204121 h 204120"/>
                  <a:gd name="connsiteX3" fmla="*/ 0 w 28575"/>
                  <a:gd name="connsiteY3" fmla="*/ 204121 h 20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204120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204121"/>
                    </a:lnTo>
                    <a:lnTo>
                      <a:pt x="0" y="2041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6" name="그래픽 14">
            <a:extLst>
              <a:ext uri="{FF2B5EF4-FFF2-40B4-BE49-F238E27FC236}">
                <a16:creationId xmlns:a16="http://schemas.microsoft.com/office/drawing/2014/main" id="{EA53751E-5A49-4721-B430-3F1AD9B083FD}"/>
              </a:ext>
            </a:extLst>
          </p:cNvPr>
          <p:cNvSpPr/>
          <p:nvPr/>
        </p:nvSpPr>
        <p:spPr>
          <a:xfrm>
            <a:off x="7865677" y="5531073"/>
            <a:ext cx="767512" cy="1326927"/>
          </a:xfrm>
          <a:custGeom>
            <a:avLst/>
            <a:gdLst>
              <a:gd name="connsiteX0" fmla="*/ 761565 w 767512"/>
              <a:gd name="connsiteY0" fmla="*/ 696849 h 1326927"/>
              <a:gd name="connsiteX1" fmla="*/ 710607 w 767512"/>
              <a:gd name="connsiteY1" fmla="*/ 600456 h 1326927"/>
              <a:gd name="connsiteX2" fmla="*/ 702510 w 767512"/>
              <a:gd name="connsiteY2" fmla="*/ 464249 h 1326927"/>
              <a:gd name="connsiteX3" fmla="*/ 659743 w 767512"/>
              <a:gd name="connsiteY3" fmla="*/ 326993 h 1326927"/>
              <a:gd name="connsiteX4" fmla="*/ 559445 w 767512"/>
              <a:gd name="connsiteY4" fmla="*/ 228314 h 1326927"/>
              <a:gd name="connsiteX5" fmla="*/ 535347 w 767512"/>
              <a:gd name="connsiteY5" fmla="*/ 101156 h 1326927"/>
              <a:gd name="connsiteX6" fmla="*/ 383804 w 767512"/>
              <a:gd name="connsiteY6" fmla="*/ 0 h 1326927"/>
              <a:gd name="connsiteX7" fmla="*/ 232166 w 767512"/>
              <a:gd name="connsiteY7" fmla="*/ 101156 h 1326927"/>
              <a:gd name="connsiteX8" fmla="*/ 208068 w 767512"/>
              <a:gd name="connsiteY8" fmla="*/ 228314 h 1326927"/>
              <a:gd name="connsiteX9" fmla="*/ 107769 w 767512"/>
              <a:gd name="connsiteY9" fmla="*/ 326993 h 1326927"/>
              <a:gd name="connsiteX10" fmla="*/ 65002 w 767512"/>
              <a:gd name="connsiteY10" fmla="*/ 464249 h 1326927"/>
              <a:gd name="connsiteX11" fmla="*/ 56906 w 767512"/>
              <a:gd name="connsiteY11" fmla="*/ 600456 h 1326927"/>
              <a:gd name="connsiteX12" fmla="*/ 5947 w 767512"/>
              <a:gd name="connsiteY12" fmla="*/ 696849 h 1326927"/>
              <a:gd name="connsiteX13" fmla="*/ 10805 w 767512"/>
              <a:gd name="connsiteY13" fmla="*/ 804577 h 1326927"/>
              <a:gd name="connsiteX14" fmla="*/ 129296 w 767512"/>
              <a:gd name="connsiteY14" fmla="*/ 947738 h 1326927"/>
              <a:gd name="connsiteX15" fmla="*/ 369516 w 767512"/>
              <a:gd name="connsiteY15" fmla="*/ 977456 h 1326927"/>
              <a:gd name="connsiteX16" fmla="*/ 369516 w 767512"/>
              <a:gd name="connsiteY16" fmla="*/ 1326928 h 1326927"/>
              <a:gd name="connsiteX17" fmla="*/ 398091 w 767512"/>
              <a:gd name="connsiteY17" fmla="*/ 1326928 h 1326927"/>
              <a:gd name="connsiteX18" fmla="*/ 398091 w 767512"/>
              <a:gd name="connsiteY18" fmla="*/ 977456 h 1326927"/>
              <a:gd name="connsiteX19" fmla="*/ 638217 w 767512"/>
              <a:gd name="connsiteY19" fmla="*/ 947738 h 1326927"/>
              <a:gd name="connsiteX20" fmla="*/ 756708 w 767512"/>
              <a:gd name="connsiteY20" fmla="*/ 804577 h 1326927"/>
              <a:gd name="connsiteX21" fmla="*/ 761565 w 767512"/>
              <a:gd name="connsiteY21" fmla="*/ 696849 h 1326927"/>
              <a:gd name="connsiteX22" fmla="*/ 614404 w 767512"/>
              <a:gd name="connsiteY22" fmla="*/ 640652 h 1326927"/>
              <a:gd name="connsiteX23" fmla="*/ 397996 w 767512"/>
              <a:gd name="connsiteY23" fmla="*/ 856964 h 1326927"/>
              <a:gd name="connsiteX24" fmla="*/ 397996 w 767512"/>
              <a:gd name="connsiteY24" fmla="*/ 977265 h 1326927"/>
              <a:gd name="connsiteX25" fmla="*/ 369421 w 767512"/>
              <a:gd name="connsiteY25" fmla="*/ 977265 h 1326927"/>
              <a:gd name="connsiteX26" fmla="*/ 369421 w 767512"/>
              <a:gd name="connsiteY26" fmla="*/ 851154 h 1326927"/>
              <a:gd name="connsiteX27" fmla="*/ 369421 w 767512"/>
              <a:gd name="connsiteY27" fmla="*/ 851154 h 1326927"/>
              <a:gd name="connsiteX28" fmla="*/ 369421 w 767512"/>
              <a:gd name="connsiteY28" fmla="*/ 743140 h 1326927"/>
              <a:gd name="connsiteX29" fmla="*/ 203972 w 767512"/>
              <a:gd name="connsiteY29" fmla="*/ 577691 h 1326927"/>
              <a:gd name="connsiteX30" fmla="*/ 203972 w 767512"/>
              <a:gd name="connsiteY30" fmla="*/ 557498 h 1326927"/>
              <a:gd name="connsiteX31" fmla="*/ 224165 w 767512"/>
              <a:gd name="connsiteY31" fmla="*/ 557498 h 1326927"/>
              <a:gd name="connsiteX32" fmla="*/ 369326 w 767512"/>
              <a:gd name="connsiteY32" fmla="*/ 702659 h 1326927"/>
              <a:gd name="connsiteX33" fmla="*/ 369326 w 767512"/>
              <a:gd name="connsiteY33" fmla="*/ 594265 h 1326927"/>
              <a:gd name="connsiteX34" fmla="*/ 369326 w 767512"/>
              <a:gd name="connsiteY34" fmla="*/ 594265 h 1326927"/>
              <a:gd name="connsiteX35" fmla="*/ 369326 w 767512"/>
              <a:gd name="connsiteY35" fmla="*/ 432625 h 1326927"/>
              <a:gd name="connsiteX36" fmla="*/ 307604 w 767512"/>
              <a:gd name="connsiteY36" fmla="*/ 370904 h 1326927"/>
              <a:gd name="connsiteX37" fmla="*/ 307604 w 767512"/>
              <a:gd name="connsiteY37" fmla="*/ 350711 h 1326927"/>
              <a:gd name="connsiteX38" fmla="*/ 327797 w 767512"/>
              <a:gd name="connsiteY38" fmla="*/ 350711 h 1326927"/>
              <a:gd name="connsiteX39" fmla="*/ 369326 w 767512"/>
              <a:gd name="connsiteY39" fmla="*/ 392240 h 1326927"/>
              <a:gd name="connsiteX40" fmla="*/ 369326 w 767512"/>
              <a:gd name="connsiteY40" fmla="*/ 293942 h 1326927"/>
              <a:gd name="connsiteX41" fmla="*/ 383613 w 767512"/>
              <a:gd name="connsiteY41" fmla="*/ 279654 h 1326927"/>
              <a:gd name="connsiteX42" fmla="*/ 397901 w 767512"/>
              <a:gd name="connsiteY42" fmla="*/ 293942 h 1326927"/>
              <a:gd name="connsiteX43" fmla="*/ 397901 w 767512"/>
              <a:gd name="connsiteY43" fmla="*/ 559784 h 1326927"/>
              <a:gd name="connsiteX44" fmla="*/ 467910 w 767512"/>
              <a:gd name="connsiteY44" fmla="*/ 489775 h 1326927"/>
              <a:gd name="connsiteX45" fmla="*/ 488103 w 767512"/>
              <a:gd name="connsiteY45" fmla="*/ 489775 h 1326927"/>
              <a:gd name="connsiteX46" fmla="*/ 488103 w 767512"/>
              <a:gd name="connsiteY46" fmla="*/ 509969 h 1326927"/>
              <a:gd name="connsiteX47" fmla="*/ 397806 w 767512"/>
              <a:gd name="connsiteY47" fmla="*/ 600170 h 1326927"/>
              <a:gd name="connsiteX48" fmla="*/ 397806 w 767512"/>
              <a:gd name="connsiteY48" fmla="*/ 816483 h 1326927"/>
              <a:gd name="connsiteX49" fmla="*/ 593925 w 767512"/>
              <a:gd name="connsiteY49" fmla="*/ 620363 h 1326927"/>
              <a:gd name="connsiteX50" fmla="*/ 614118 w 767512"/>
              <a:gd name="connsiteY50" fmla="*/ 620363 h 1326927"/>
              <a:gd name="connsiteX51" fmla="*/ 614118 w 767512"/>
              <a:gd name="connsiteY51" fmla="*/ 640556 h 132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67512" h="1326927">
                <a:moveTo>
                  <a:pt x="761565" y="696849"/>
                </a:moveTo>
                <a:cubicBezTo>
                  <a:pt x="751374" y="660940"/>
                  <a:pt x="725275" y="633984"/>
                  <a:pt x="710607" y="600456"/>
                </a:cubicBezTo>
                <a:cubicBezTo>
                  <a:pt x="692319" y="558737"/>
                  <a:pt x="702034" y="510254"/>
                  <a:pt x="702510" y="464249"/>
                </a:cubicBezTo>
                <a:cubicBezTo>
                  <a:pt x="703082" y="414909"/>
                  <a:pt x="691271" y="363474"/>
                  <a:pt x="659743" y="326993"/>
                </a:cubicBezTo>
                <a:cubicBezTo>
                  <a:pt x="628692" y="291084"/>
                  <a:pt x="580495" y="271463"/>
                  <a:pt x="559445" y="228314"/>
                </a:cubicBezTo>
                <a:cubicBezTo>
                  <a:pt x="540585" y="189643"/>
                  <a:pt x="548777" y="142208"/>
                  <a:pt x="535347" y="101156"/>
                </a:cubicBezTo>
                <a:cubicBezTo>
                  <a:pt x="514773" y="37910"/>
                  <a:pt x="452384" y="0"/>
                  <a:pt x="383804" y="0"/>
                </a:cubicBezTo>
                <a:cubicBezTo>
                  <a:pt x="315224" y="0"/>
                  <a:pt x="252740" y="37910"/>
                  <a:pt x="232166" y="101156"/>
                </a:cubicBezTo>
                <a:cubicBezTo>
                  <a:pt x="218831" y="142304"/>
                  <a:pt x="226927" y="189738"/>
                  <a:pt x="208068" y="228314"/>
                </a:cubicBezTo>
                <a:cubicBezTo>
                  <a:pt x="187017" y="271463"/>
                  <a:pt x="138821" y="291084"/>
                  <a:pt x="107769" y="326993"/>
                </a:cubicBezTo>
                <a:cubicBezTo>
                  <a:pt x="76242" y="363474"/>
                  <a:pt x="64431" y="414909"/>
                  <a:pt x="65002" y="464249"/>
                </a:cubicBezTo>
                <a:cubicBezTo>
                  <a:pt x="65478" y="510254"/>
                  <a:pt x="75194" y="558737"/>
                  <a:pt x="56906" y="600456"/>
                </a:cubicBezTo>
                <a:cubicBezTo>
                  <a:pt x="42237" y="633984"/>
                  <a:pt x="16139" y="660940"/>
                  <a:pt x="5947" y="696849"/>
                </a:cubicBezTo>
                <a:cubicBezTo>
                  <a:pt x="-3959" y="731901"/>
                  <a:pt x="-911" y="770477"/>
                  <a:pt x="10805" y="804577"/>
                </a:cubicBezTo>
                <a:cubicBezTo>
                  <a:pt x="30141" y="860870"/>
                  <a:pt x="78813" y="919163"/>
                  <a:pt x="129296" y="947738"/>
                </a:cubicBezTo>
                <a:cubicBezTo>
                  <a:pt x="195399" y="985171"/>
                  <a:pt x="284268" y="978313"/>
                  <a:pt x="369516" y="977456"/>
                </a:cubicBezTo>
                <a:lnTo>
                  <a:pt x="369516" y="1326928"/>
                </a:lnTo>
                <a:lnTo>
                  <a:pt x="398091" y="1326928"/>
                </a:lnTo>
                <a:lnTo>
                  <a:pt x="398091" y="977456"/>
                </a:lnTo>
                <a:cubicBezTo>
                  <a:pt x="483245" y="978313"/>
                  <a:pt x="572113" y="985266"/>
                  <a:pt x="638217" y="947738"/>
                </a:cubicBezTo>
                <a:cubicBezTo>
                  <a:pt x="688604" y="919163"/>
                  <a:pt x="737277" y="860965"/>
                  <a:pt x="756708" y="804577"/>
                </a:cubicBezTo>
                <a:cubicBezTo>
                  <a:pt x="768423" y="770477"/>
                  <a:pt x="771471" y="731901"/>
                  <a:pt x="761565" y="696849"/>
                </a:cubicBezTo>
                <a:close/>
                <a:moveTo>
                  <a:pt x="614404" y="640652"/>
                </a:moveTo>
                <a:lnTo>
                  <a:pt x="397996" y="856964"/>
                </a:lnTo>
                <a:lnTo>
                  <a:pt x="397996" y="977265"/>
                </a:lnTo>
                <a:lnTo>
                  <a:pt x="369421" y="977265"/>
                </a:lnTo>
                <a:lnTo>
                  <a:pt x="369421" y="851154"/>
                </a:lnTo>
                <a:lnTo>
                  <a:pt x="369421" y="851154"/>
                </a:lnTo>
                <a:lnTo>
                  <a:pt x="369421" y="743140"/>
                </a:lnTo>
                <a:lnTo>
                  <a:pt x="203972" y="577691"/>
                </a:lnTo>
                <a:cubicBezTo>
                  <a:pt x="198352" y="572072"/>
                  <a:pt x="198352" y="563023"/>
                  <a:pt x="203972" y="557498"/>
                </a:cubicBezTo>
                <a:cubicBezTo>
                  <a:pt x="209592" y="551974"/>
                  <a:pt x="218640" y="551879"/>
                  <a:pt x="224165" y="557498"/>
                </a:cubicBezTo>
                <a:lnTo>
                  <a:pt x="369326" y="702659"/>
                </a:lnTo>
                <a:lnTo>
                  <a:pt x="369326" y="594265"/>
                </a:lnTo>
                <a:lnTo>
                  <a:pt x="369326" y="594265"/>
                </a:lnTo>
                <a:lnTo>
                  <a:pt x="369326" y="432625"/>
                </a:lnTo>
                <a:lnTo>
                  <a:pt x="307604" y="370904"/>
                </a:lnTo>
                <a:cubicBezTo>
                  <a:pt x="301984" y="365284"/>
                  <a:pt x="301984" y="356235"/>
                  <a:pt x="307604" y="350711"/>
                </a:cubicBezTo>
                <a:cubicBezTo>
                  <a:pt x="313224" y="345186"/>
                  <a:pt x="322272" y="345091"/>
                  <a:pt x="327797" y="350711"/>
                </a:cubicBezTo>
                <a:lnTo>
                  <a:pt x="369326" y="392240"/>
                </a:lnTo>
                <a:lnTo>
                  <a:pt x="369326" y="293942"/>
                </a:lnTo>
                <a:cubicBezTo>
                  <a:pt x="369326" y="286036"/>
                  <a:pt x="375708" y="279654"/>
                  <a:pt x="383613" y="279654"/>
                </a:cubicBezTo>
                <a:cubicBezTo>
                  <a:pt x="391519" y="279654"/>
                  <a:pt x="397901" y="286036"/>
                  <a:pt x="397901" y="293942"/>
                </a:cubicBezTo>
                <a:lnTo>
                  <a:pt x="397901" y="559784"/>
                </a:lnTo>
                <a:lnTo>
                  <a:pt x="467910" y="489775"/>
                </a:lnTo>
                <a:cubicBezTo>
                  <a:pt x="473529" y="484156"/>
                  <a:pt x="482578" y="484156"/>
                  <a:pt x="488103" y="489775"/>
                </a:cubicBezTo>
                <a:cubicBezTo>
                  <a:pt x="493627" y="495395"/>
                  <a:pt x="493722" y="504444"/>
                  <a:pt x="488103" y="509969"/>
                </a:cubicBezTo>
                <a:lnTo>
                  <a:pt x="397806" y="600170"/>
                </a:lnTo>
                <a:lnTo>
                  <a:pt x="397806" y="816483"/>
                </a:lnTo>
                <a:lnTo>
                  <a:pt x="593925" y="620363"/>
                </a:lnTo>
                <a:cubicBezTo>
                  <a:pt x="599545" y="614744"/>
                  <a:pt x="608594" y="614744"/>
                  <a:pt x="614118" y="620363"/>
                </a:cubicBezTo>
                <a:cubicBezTo>
                  <a:pt x="619643" y="625983"/>
                  <a:pt x="619738" y="635032"/>
                  <a:pt x="614118" y="6405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EFACA4-7932-6DF1-F1AE-235DB769C3A2}"/>
              </a:ext>
            </a:extLst>
          </p:cNvPr>
          <p:cNvGrpSpPr/>
          <p:nvPr userDrawn="1"/>
        </p:nvGrpSpPr>
        <p:grpSpPr>
          <a:xfrm>
            <a:off x="8916971" y="5296040"/>
            <a:ext cx="1741993" cy="470065"/>
            <a:chOff x="10276724" y="5229226"/>
            <a:chExt cx="2237199" cy="603693"/>
          </a:xfrm>
        </p:grpSpPr>
        <p:sp>
          <p:nvSpPr>
            <p:cNvPr id="13" name="그래픽 32">
              <a:extLst>
                <a:ext uri="{FF2B5EF4-FFF2-40B4-BE49-F238E27FC236}">
                  <a16:creationId xmlns:a16="http://schemas.microsoft.com/office/drawing/2014/main" id="{0E3B5C50-B703-AC08-C00B-2F3A7B6C207F}"/>
                </a:ext>
              </a:extLst>
            </p:cNvPr>
            <p:cNvSpPr/>
            <p:nvPr userDrawn="1"/>
          </p:nvSpPr>
          <p:spPr>
            <a:xfrm>
              <a:off x="10276724" y="5229226"/>
              <a:ext cx="1304222" cy="603693"/>
            </a:xfrm>
            <a:custGeom>
              <a:avLst/>
              <a:gdLst>
                <a:gd name="connsiteX0" fmla="*/ 1219200 w 1856327"/>
                <a:gd name="connsiteY0" fmla="*/ 0 h 859250"/>
                <a:gd name="connsiteX1" fmla="*/ 977932 w 1856327"/>
                <a:gd name="connsiteY1" fmla="*/ 241268 h 859250"/>
                <a:gd name="connsiteX2" fmla="*/ 1019842 w 1856327"/>
                <a:gd name="connsiteY2" fmla="*/ 376714 h 859250"/>
                <a:gd name="connsiteX3" fmla="*/ 241268 w 1856327"/>
                <a:gd name="connsiteY3" fmla="*/ 376714 h 859250"/>
                <a:gd name="connsiteX4" fmla="*/ 0 w 1856327"/>
                <a:gd name="connsiteY4" fmla="*/ 617982 h 859250"/>
                <a:gd name="connsiteX5" fmla="*/ 0 w 1856327"/>
                <a:gd name="connsiteY5" fmla="*/ 617982 h 859250"/>
                <a:gd name="connsiteX6" fmla="*/ 241268 w 1856327"/>
                <a:gd name="connsiteY6" fmla="*/ 859250 h 859250"/>
                <a:gd name="connsiteX7" fmla="*/ 1856327 w 1856327"/>
                <a:gd name="connsiteY7" fmla="*/ 859250 h 859250"/>
                <a:gd name="connsiteX8" fmla="*/ 1856327 w 1856327"/>
                <a:gd name="connsiteY8" fmla="*/ 0 h 859250"/>
                <a:gd name="connsiteX9" fmla="*/ 1219105 w 1856327"/>
                <a:gd name="connsiteY9" fmla="*/ 0 h 8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6327" h="859250">
                  <a:moveTo>
                    <a:pt x="1219200" y="0"/>
                  </a:moveTo>
                  <a:cubicBezTo>
                    <a:pt x="1086517" y="0"/>
                    <a:pt x="977932" y="108585"/>
                    <a:pt x="977932" y="241268"/>
                  </a:cubicBezTo>
                  <a:cubicBezTo>
                    <a:pt x="977932" y="291370"/>
                    <a:pt x="993458" y="338042"/>
                    <a:pt x="1019842" y="376714"/>
                  </a:cubicBezTo>
                  <a:lnTo>
                    <a:pt x="241268" y="376714"/>
                  </a:lnTo>
                  <a:cubicBezTo>
                    <a:pt x="108585" y="376714"/>
                    <a:pt x="0" y="485299"/>
                    <a:pt x="0" y="617982"/>
                  </a:cubicBezTo>
                  <a:lnTo>
                    <a:pt x="0" y="617982"/>
                  </a:lnTo>
                  <a:cubicBezTo>
                    <a:pt x="0" y="750665"/>
                    <a:pt x="108585" y="859250"/>
                    <a:pt x="241268" y="859250"/>
                  </a:cubicBezTo>
                  <a:lnTo>
                    <a:pt x="1856327" y="859250"/>
                  </a:lnTo>
                  <a:lnTo>
                    <a:pt x="1856327" y="0"/>
                  </a:lnTo>
                  <a:lnTo>
                    <a:pt x="121910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그래픽 32">
              <a:extLst>
                <a:ext uri="{FF2B5EF4-FFF2-40B4-BE49-F238E27FC236}">
                  <a16:creationId xmlns:a16="http://schemas.microsoft.com/office/drawing/2014/main" id="{BC6B91A8-E1EF-9B34-B938-7EE3648EEDFE}"/>
                </a:ext>
              </a:extLst>
            </p:cNvPr>
            <p:cNvSpPr/>
            <p:nvPr userDrawn="1"/>
          </p:nvSpPr>
          <p:spPr>
            <a:xfrm rot="10800000">
              <a:off x="11209700" y="5229226"/>
              <a:ext cx="1304223" cy="603693"/>
            </a:xfrm>
            <a:custGeom>
              <a:avLst/>
              <a:gdLst>
                <a:gd name="connsiteX0" fmla="*/ 1219200 w 1856327"/>
                <a:gd name="connsiteY0" fmla="*/ 0 h 859250"/>
                <a:gd name="connsiteX1" fmla="*/ 977932 w 1856327"/>
                <a:gd name="connsiteY1" fmla="*/ 241268 h 859250"/>
                <a:gd name="connsiteX2" fmla="*/ 1019842 w 1856327"/>
                <a:gd name="connsiteY2" fmla="*/ 376714 h 859250"/>
                <a:gd name="connsiteX3" fmla="*/ 241268 w 1856327"/>
                <a:gd name="connsiteY3" fmla="*/ 376714 h 859250"/>
                <a:gd name="connsiteX4" fmla="*/ 0 w 1856327"/>
                <a:gd name="connsiteY4" fmla="*/ 617982 h 859250"/>
                <a:gd name="connsiteX5" fmla="*/ 0 w 1856327"/>
                <a:gd name="connsiteY5" fmla="*/ 617982 h 859250"/>
                <a:gd name="connsiteX6" fmla="*/ 241268 w 1856327"/>
                <a:gd name="connsiteY6" fmla="*/ 859250 h 859250"/>
                <a:gd name="connsiteX7" fmla="*/ 1856327 w 1856327"/>
                <a:gd name="connsiteY7" fmla="*/ 859250 h 859250"/>
                <a:gd name="connsiteX8" fmla="*/ 1856327 w 1856327"/>
                <a:gd name="connsiteY8" fmla="*/ 0 h 859250"/>
                <a:gd name="connsiteX9" fmla="*/ 1219105 w 1856327"/>
                <a:gd name="connsiteY9" fmla="*/ 0 h 8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6327" h="859250">
                  <a:moveTo>
                    <a:pt x="1219200" y="0"/>
                  </a:moveTo>
                  <a:cubicBezTo>
                    <a:pt x="1086517" y="0"/>
                    <a:pt x="977932" y="108585"/>
                    <a:pt x="977932" y="241268"/>
                  </a:cubicBezTo>
                  <a:cubicBezTo>
                    <a:pt x="977932" y="291370"/>
                    <a:pt x="993458" y="338042"/>
                    <a:pt x="1019842" y="376714"/>
                  </a:cubicBezTo>
                  <a:lnTo>
                    <a:pt x="241268" y="376714"/>
                  </a:lnTo>
                  <a:cubicBezTo>
                    <a:pt x="108585" y="376714"/>
                    <a:pt x="0" y="485299"/>
                    <a:pt x="0" y="617982"/>
                  </a:cubicBezTo>
                  <a:lnTo>
                    <a:pt x="0" y="617982"/>
                  </a:lnTo>
                  <a:cubicBezTo>
                    <a:pt x="0" y="750665"/>
                    <a:pt x="108585" y="859250"/>
                    <a:pt x="241268" y="859250"/>
                  </a:cubicBezTo>
                  <a:lnTo>
                    <a:pt x="1856327" y="859250"/>
                  </a:lnTo>
                  <a:lnTo>
                    <a:pt x="1856327" y="0"/>
                  </a:lnTo>
                  <a:lnTo>
                    <a:pt x="121910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7392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rgbClr val="ACDEF8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830D4A-3679-EAB2-4802-AE1FBD1C6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36317" y="4376116"/>
            <a:ext cx="2927351" cy="2481885"/>
          </a:xfrm>
          <a:prstGeom prst="rect">
            <a:avLst/>
          </a:prstGeom>
        </p:spPr>
      </p:pic>
      <p:pic>
        <p:nvPicPr>
          <p:cNvPr id="5" name="Google Shape;50;p12">
            <a:extLst>
              <a:ext uri="{FF2B5EF4-FFF2-40B4-BE49-F238E27FC236}">
                <a16:creationId xmlns:a16="http://schemas.microsoft.com/office/drawing/2014/main" id="{430D0CB0-6471-09A7-85FC-31D302DCD83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D12D6CE-F315-4A4C-E4C8-257EEA4954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2D77A7-ABFA-BC07-D63C-0CED48B9A731}"/>
              </a:ext>
            </a:extLst>
          </p:cNvPr>
          <p:cNvGrpSpPr/>
          <p:nvPr userDrawn="1"/>
        </p:nvGrpSpPr>
        <p:grpSpPr>
          <a:xfrm>
            <a:off x="342966" y="298378"/>
            <a:ext cx="1016736" cy="720783"/>
            <a:chOff x="1838325" y="493712"/>
            <a:chExt cx="2917888" cy="2068544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C33DDF0-1EC8-C292-7068-E4B15E2CA5AF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F3E21DA-571C-C52E-4CE8-ABD27EBBC452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223A24CC-0BD1-FB17-8DCC-F2AFBB5A5963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97FDB51-9E4E-1373-8748-61D9542A99FA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3AABAC5-2AEF-132D-DD79-8B783368EE1B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5D90E20-41F6-CEE1-533E-69E30BEFF7F9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35E571B4-0B21-C8F2-4DDF-95B7C12336DB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24BAD0B-AEC7-A38E-B5C8-51BF9FEDE886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417BA90E-BEB1-670D-EDA3-E4165292F8E1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5A7A646-4AC3-A09E-8291-B2CB68A23E48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1ADEF8D-7F02-1FE5-D6F3-36344E6CF79F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D5A9307-7ABD-93BE-E72C-0BD1DADF367D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2B6CCFB-27A4-C67A-86E5-BBF667F8EA20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137B442-F5E7-AB8D-AA97-58201F592360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59C764E-AC9F-6137-42B5-074CB64954C2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4E6179B6-893E-977C-0D8E-B20297E6E90F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9204C688-91F3-C12D-A284-50D11E16BD12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E16F158-2E31-A3B1-0908-D779B3346078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68A2B3CA-024E-F106-6026-6A4FDAB2EB55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DBFB25FC-20C4-976D-6231-828D674408E0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43DEB9F-A50D-71A1-CF3C-2C6832909107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C2C7206-80DF-9CB8-BD94-66ECBE643BFA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C6BB570E-CF3D-0A28-BDD0-55AA23FBD169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CB71829E-C611-280B-C7E7-DA55253CD46D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7BF3EFC-3751-D9BA-5BAE-97A71E683A16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60155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5" y="0"/>
            <a:ext cx="3935759" cy="68580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6919" y="5534025"/>
            <a:ext cx="1242583" cy="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;p7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50586" y="298378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3AE61381-B965-E324-D667-283976FC95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9913" y="5235839"/>
            <a:ext cx="1913319" cy="1622162"/>
          </a:xfrm>
          <a:prstGeom prst="rect">
            <a:avLst/>
          </a:prstGeom>
        </p:spPr>
      </p:pic>
      <p:sp>
        <p:nvSpPr>
          <p:cNvPr id="4" name="Google Shape;110;p2">
            <a:extLst>
              <a:ext uri="{FF2B5EF4-FFF2-40B4-BE49-F238E27FC236}">
                <a16:creationId xmlns:a16="http://schemas.microsoft.com/office/drawing/2014/main" id="{9A407D7F-AB58-B873-7DAD-2C4EBB93FFD9}"/>
              </a:ext>
            </a:extLst>
          </p:cNvPr>
          <p:cNvSpPr/>
          <p:nvPr/>
        </p:nvSpPr>
        <p:spPr>
          <a:xfrm>
            <a:off x="1823525" y="873732"/>
            <a:ext cx="2352261" cy="112082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914377" latinLnBrk="0">
              <a:buClr>
                <a:srgbClr val="000000"/>
              </a:buClr>
              <a:defRPr/>
            </a:pPr>
            <a:endParaRPr sz="2400" b="1" kern="0" dirty="0">
              <a:ln>
                <a:solidFill>
                  <a:srgbClr val="FF0000">
                    <a:alpha val="0"/>
                  </a:srgbClr>
                </a:solidFill>
              </a:ln>
              <a:solidFill>
                <a:srgbClr val="538CD5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A84E304-9671-9516-4217-69D66A6309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540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5" y="0"/>
            <a:ext cx="3935759" cy="68580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6919" y="5534025"/>
            <a:ext cx="1242583" cy="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;p7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50586" y="298378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3AE61381-B965-E324-D667-283976FC95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9913" y="5235839"/>
            <a:ext cx="1913319" cy="1622162"/>
          </a:xfrm>
          <a:prstGeom prst="rect">
            <a:avLst/>
          </a:prstGeom>
        </p:spPr>
      </p:pic>
      <p:sp>
        <p:nvSpPr>
          <p:cNvPr id="4" name="Google Shape;110;p2">
            <a:extLst>
              <a:ext uri="{FF2B5EF4-FFF2-40B4-BE49-F238E27FC236}">
                <a16:creationId xmlns:a16="http://schemas.microsoft.com/office/drawing/2014/main" id="{9A407D7F-AB58-B873-7DAD-2C4EBB93FFD9}"/>
              </a:ext>
            </a:extLst>
          </p:cNvPr>
          <p:cNvSpPr/>
          <p:nvPr/>
        </p:nvSpPr>
        <p:spPr>
          <a:xfrm>
            <a:off x="1823525" y="873732"/>
            <a:ext cx="2352261" cy="112082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914377" latinLnBrk="0">
              <a:buClr>
                <a:srgbClr val="000000"/>
              </a:buClr>
              <a:defRPr/>
            </a:pPr>
            <a:endParaRPr sz="2400" b="1" kern="0" dirty="0">
              <a:ln>
                <a:solidFill>
                  <a:srgbClr val="FF0000">
                    <a:alpha val="0"/>
                  </a:srgbClr>
                </a:solidFill>
              </a:ln>
              <a:solidFill>
                <a:srgbClr val="538CD5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A84E304-9671-9516-4217-69D66A6309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  <p:grpSp>
        <p:nvGrpSpPr>
          <p:cNvPr id="3" name="Google Shape;109;p2">
            <a:extLst>
              <a:ext uri="{FF2B5EF4-FFF2-40B4-BE49-F238E27FC236}">
                <a16:creationId xmlns:a16="http://schemas.microsoft.com/office/drawing/2014/main" id="{747E9308-2A34-8AEF-4D97-2F075A72E3C2}"/>
              </a:ext>
            </a:extLst>
          </p:cNvPr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5" name="Google Shape;110;p2">
              <a:extLst>
                <a:ext uri="{FF2B5EF4-FFF2-40B4-BE49-F238E27FC236}">
                  <a16:creationId xmlns:a16="http://schemas.microsoft.com/office/drawing/2014/main" id="{7B6AB35E-5B36-E6BA-3E92-1C0E430A68B3}"/>
                </a:ext>
              </a:extLst>
            </p:cNvPr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914377" latinLnBrk="0">
                <a:buClr>
                  <a:srgbClr val="000000"/>
                </a:buClr>
                <a:defRPr/>
              </a:pPr>
              <a:endParaRPr sz="2400" b="1" kern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rgbClr val="538CD5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8" name="Google Shape;111;p2">
              <a:extLst>
                <a:ext uri="{FF2B5EF4-FFF2-40B4-BE49-F238E27FC236}">
                  <a16:creationId xmlns:a16="http://schemas.microsoft.com/office/drawing/2014/main" id="{1FA7BE0E-B8F3-CB83-F7CA-EA8372AA7ECB}"/>
                </a:ext>
              </a:extLst>
            </p:cNvPr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ACDEF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914377" latinLnBrk="0">
                <a:buClr>
                  <a:srgbClr val="000000"/>
                </a:buClr>
                <a:defRPr/>
              </a:pPr>
              <a:endParaRPr sz="2400" kern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rgbClr val="FFFFFF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1714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 preserve="1">
  <p:cSld name="1_콘텐츠 2개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8;p12">
            <a:extLst>
              <a:ext uri="{FF2B5EF4-FFF2-40B4-BE49-F238E27FC236}">
                <a16:creationId xmlns:a16="http://schemas.microsoft.com/office/drawing/2014/main" id="{1E6DBDF8-221A-4AF5-9635-74279CEDE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22DDFF6-0A2C-41E9-943E-65E25ABD3989}"/>
              </a:ext>
            </a:extLst>
          </p:cNvPr>
          <p:cNvSpPr/>
          <p:nvPr userDrawn="1"/>
        </p:nvSpPr>
        <p:spPr>
          <a:xfrm>
            <a:off x="553720" y="1508760"/>
            <a:ext cx="11638280" cy="5349240"/>
          </a:xfrm>
          <a:custGeom>
            <a:avLst/>
            <a:gdLst>
              <a:gd name="connsiteX0" fmla="*/ 11074400 w 11623040"/>
              <a:gd name="connsiteY0" fmla="*/ 0 h 5318760"/>
              <a:gd name="connsiteX1" fmla="*/ 11623040 w 11623040"/>
              <a:gd name="connsiteY1" fmla="*/ 467360 h 5318760"/>
              <a:gd name="connsiteX2" fmla="*/ 11623040 w 11623040"/>
              <a:gd name="connsiteY2" fmla="*/ 5318760 h 5318760"/>
              <a:gd name="connsiteX3" fmla="*/ 899160 w 11623040"/>
              <a:gd name="connsiteY3" fmla="*/ 5318760 h 5318760"/>
              <a:gd name="connsiteX4" fmla="*/ 0 w 11623040"/>
              <a:gd name="connsiteY4" fmla="*/ 4922520 h 5318760"/>
              <a:gd name="connsiteX5" fmla="*/ 11074400 w 11623040"/>
              <a:gd name="connsiteY5" fmla="*/ 0 h 531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23040" h="5318760">
                <a:moveTo>
                  <a:pt x="11074400" y="0"/>
                </a:moveTo>
                <a:lnTo>
                  <a:pt x="11623040" y="467360"/>
                </a:lnTo>
                <a:lnTo>
                  <a:pt x="11623040" y="5318760"/>
                </a:lnTo>
                <a:lnTo>
                  <a:pt x="899160" y="5318760"/>
                </a:lnTo>
                <a:lnTo>
                  <a:pt x="0" y="4922520"/>
                </a:lnTo>
                <a:lnTo>
                  <a:pt x="11074400" y="0"/>
                </a:lnTo>
                <a:close/>
              </a:path>
            </a:pathLst>
          </a:custGeom>
          <a:solidFill>
            <a:srgbClr val="3AA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13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모서리가 둥근 직사각형 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D4A79DF-96E8-4A00-9198-DB659954A3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1529" y="260350"/>
            <a:ext cx="1402457" cy="1189039"/>
          </a:xfrm>
          <a:prstGeom prst="rect">
            <a:avLst/>
          </a:prstGeom>
        </p:spPr>
      </p:pic>
      <p:pic>
        <p:nvPicPr>
          <p:cNvPr id="11" name="Google Shape;52;p12">
            <a:extLst>
              <a:ext uri="{FF2B5EF4-FFF2-40B4-BE49-F238E27FC236}">
                <a16:creationId xmlns:a16="http://schemas.microsoft.com/office/drawing/2014/main" id="{A36B6863-9EAF-D9FF-3B9E-31F8099DFE2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A8910D-7D7A-45FC-EE41-FB1A34639CA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12" y="965109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22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68344" y="4305302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50587" y="298382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6A312AFB-CBF9-D7D4-172E-8A6F706DE6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36317" y="3899866"/>
            <a:ext cx="2927351" cy="248188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08B9CAEE-45E8-68CD-46DF-D75668A075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87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50586" y="298378"/>
            <a:ext cx="1017060" cy="7207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8;p12">
            <a:extLst>
              <a:ext uri="{FF2B5EF4-FFF2-40B4-BE49-F238E27FC236}">
                <a16:creationId xmlns:a16="http://schemas.microsoft.com/office/drawing/2014/main" id="{4171C076-090B-5E4E-E621-109EB6E176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BE6E971-2535-E570-D5C1-0D04A3806AFB}"/>
              </a:ext>
            </a:extLst>
          </p:cNvPr>
          <p:cNvSpPr/>
          <p:nvPr userDrawn="1"/>
        </p:nvSpPr>
        <p:spPr>
          <a:xfrm>
            <a:off x="585359" y="1481999"/>
            <a:ext cx="11606641" cy="5376001"/>
          </a:xfrm>
          <a:custGeom>
            <a:avLst/>
            <a:gdLst>
              <a:gd name="connsiteX0" fmla="*/ 11074400 w 11623040"/>
              <a:gd name="connsiteY0" fmla="*/ 0 h 5318760"/>
              <a:gd name="connsiteX1" fmla="*/ 11623040 w 11623040"/>
              <a:gd name="connsiteY1" fmla="*/ 467360 h 5318760"/>
              <a:gd name="connsiteX2" fmla="*/ 11623040 w 11623040"/>
              <a:gd name="connsiteY2" fmla="*/ 5318760 h 5318760"/>
              <a:gd name="connsiteX3" fmla="*/ 899160 w 11623040"/>
              <a:gd name="connsiteY3" fmla="*/ 5318760 h 5318760"/>
              <a:gd name="connsiteX4" fmla="*/ 0 w 11623040"/>
              <a:gd name="connsiteY4" fmla="*/ 4922520 h 5318760"/>
              <a:gd name="connsiteX5" fmla="*/ 11074400 w 11623040"/>
              <a:gd name="connsiteY5" fmla="*/ 0 h 5318760"/>
              <a:gd name="connsiteX0" fmla="*/ 10993618 w 11542258"/>
              <a:gd name="connsiteY0" fmla="*/ 0 h 5318760"/>
              <a:gd name="connsiteX1" fmla="*/ 11542258 w 11542258"/>
              <a:gd name="connsiteY1" fmla="*/ 467360 h 5318760"/>
              <a:gd name="connsiteX2" fmla="*/ 11542258 w 11542258"/>
              <a:gd name="connsiteY2" fmla="*/ 5318760 h 5318760"/>
              <a:gd name="connsiteX3" fmla="*/ 818378 w 11542258"/>
              <a:gd name="connsiteY3" fmla="*/ 5318760 h 5318760"/>
              <a:gd name="connsiteX4" fmla="*/ 0 w 11542258"/>
              <a:gd name="connsiteY4" fmla="*/ 4949158 h 5318760"/>
              <a:gd name="connsiteX5" fmla="*/ 10993618 w 11542258"/>
              <a:gd name="connsiteY5" fmla="*/ 0 h 5318760"/>
              <a:gd name="connsiteX0" fmla="*/ 11000350 w 11548990"/>
              <a:gd name="connsiteY0" fmla="*/ 0 h 5318760"/>
              <a:gd name="connsiteX1" fmla="*/ 11548990 w 11548990"/>
              <a:gd name="connsiteY1" fmla="*/ 467360 h 5318760"/>
              <a:gd name="connsiteX2" fmla="*/ 11548990 w 11548990"/>
              <a:gd name="connsiteY2" fmla="*/ 5318760 h 5318760"/>
              <a:gd name="connsiteX3" fmla="*/ 825110 w 11548990"/>
              <a:gd name="connsiteY3" fmla="*/ 5318760 h 5318760"/>
              <a:gd name="connsiteX4" fmla="*/ 0 w 11548990"/>
              <a:gd name="connsiteY4" fmla="*/ 4942499 h 5318760"/>
              <a:gd name="connsiteX5" fmla="*/ 11000350 w 11548990"/>
              <a:gd name="connsiteY5" fmla="*/ 0 h 5318760"/>
              <a:gd name="connsiteX0" fmla="*/ 10986886 w 11535526"/>
              <a:gd name="connsiteY0" fmla="*/ 0 h 5318760"/>
              <a:gd name="connsiteX1" fmla="*/ 11535526 w 11535526"/>
              <a:gd name="connsiteY1" fmla="*/ 467360 h 5318760"/>
              <a:gd name="connsiteX2" fmla="*/ 11535526 w 11535526"/>
              <a:gd name="connsiteY2" fmla="*/ 5318760 h 5318760"/>
              <a:gd name="connsiteX3" fmla="*/ 811646 w 11535526"/>
              <a:gd name="connsiteY3" fmla="*/ 5318760 h 5318760"/>
              <a:gd name="connsiteX4" fmla="*/ 0 w 11535526"/>
              <a:gd name="connsiteY4" fmla="*/ 4935839 h 5318760"/>
              <a:gd name="connsiteX5" fmla="*/ 10986886 w 11535526"/>
              <a:gd name="connsiteY5" fmla="*/ 0 h 5318760"/>
              <a:gd name="connsiteX0" fmla="*/ 10973422 w 11535526"/>
              <a:gd name="connsiteY0" fmla="*/ 0 h 5285463"/>
              <a:gd name="connsiteX1" fmla="*/ 11535526 w 11535526"/>
              <a:gd name="connsiteY1" fmla="*/ 434063 h 5285463"/>
              <a:gd name="connsiteX2" fmla="*/ 11535526 w 11535526"/>
              <a:gd name="connsiteY2" fmla="*/ 5285463 h 5285463"/>
              <a:gd name="connsiteX3" fmla="*/ 811646 w 11535526"/>
              <a:gd name="connsiteY3" fmla="*/ 5285463 h 5285463"/>
              <a:gd name="connsiteX4" fmla="*/ 0 w 11535526"/>
              <a:gd name="connsiteY4" fmla="*/ 4902542 h 5285463"/>
              <a:gd name="connsiteX5" fmla="*/ 10973422 w 11535526"/>
              <a:gd name="connsiteY5" fmla="*/ 0 h 528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5526" h="5285463">
                <a:moveTo>
                  <a:pt x="10973422" y="0"/>
                </a:moveTo>
                <a:lnTo>
                  <a:pt x="11535526" y="434063"/>
                </a:lnTo>
                <a:lnTo>
                  <a:pt x="11535526" y="5285463"/>
                </a:lnTo>
                <a:lnTo>
                  <a:pt x="811646" y="5285463"/>
                </a:lnTo>
                <a:lnTo>
                  <a:pt x="0" y="4902542"/>
                </a:lnTo>
                <a:lnTo>
                  <a:pt x="10973422" y="0"/>
                </a:lnTo>
                <a:close/>
              </a:path>
            </a:pathLst>
          </a:custGeom>
          <a:solidFill>
            <a:srgbClr val="75C9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81;p18">
            <a:extLst>
              <a:ext uri="{FF2B5EF4-FFF2-40B4-BE49-F238E27FC236}">
                <a16:creationId xmlns:a16="http://schemas.microsoft.com/office/drawing/2014/main" id="{B662AF3F-B57D-B777-D8BE-52A28D03E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7253842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lt1"/>
                </a:solidFill>
                <a:effectLst>
                  <a:outerShdw blurRad="25400" dist="38100" dir="5400000" algn="t" rotWithShape="0">
                    <a:prstClr val="black">
                      <a:alpha val="30000"/>
                    </a:prstClr>
                  </a:outerShdw>
                </a:effectLst>
                <a:latin typeface="삼성긴고딕 Bold" panose="020B0600000101010101" pitchFamily="50" charset="-127"/>
                <a:ea typeface="삼성긴고딕 Bold" panose="020B0600000101010101" pitchFamily="50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11" name="Google Shape;82;p18">
            <a:extLst>
              <a:ext uri="{FF2B5EF4-FFF2-40B4-BE49-F238E27FC236}">
                <a16:creationId xmlns:a16="http://schemas.microsoft.com/office/drawing/2014/main" id="{7547886A-78F2-DE27-F75F-58B89161FF9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8899DB58-0559-1861-0B08-531F63D2EB0E}"/>
              </a:ext>
            </a:extLst>
          </p:cNvPr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77EFC51-710A-B4A9-26DC-52A8471DD8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841529" y="260350"/>
            <a:ext cx="1402457" cy="1189039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236577E3-861F-CF07-9C54-AA8ED46B40B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05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E6DA835-6E22-95A2-499E-001CDFE6B0BE}"/>
              </a:ext>
            </a:extLst>
          </p:cNvPr>
          <p:cNvSpPr/>
          <p:nvPr userDrawn="1"/>
        </p:nvSpPr>
        <p:spPr>
          <a:xfrm flipV="1">
            <a:off x="-1" y="0"/>
            <a:ext cx="12192001" cy="6559621"/>
          </a:xfrm>
          <a:custGeom>
            <a:avLst/>
            <a:gdLst>
              <a:gd name="connsiteX0" fmla="*/ 6 w 12192001"/>
              <a:gd name="connsiteY0" fmla="*/ 6559621 h 6559621"/>
              <a:gd name="connsiteX1" fmla="*/ 12192001 w 12192001"/>
              <a:gd name="connsiteY1" fmla="*/ 6559621 h 6559621"/>
              <a:gd name="connsiteX2" fmla="*/ 12192001 w 12192001"/>
              <a:gd name="connsiteY2" fmla="*/ 839178 h 6559621"/>
              <a:gd name="connsiteX3" fmla="*/ 3327397 w 12192001"/>
              <a:gd name="connsiteY3" fmla="*/ 839178 h 6559621"/>
              <a:gd name="connsiteX4" fmla="*/ 3327397 w 12192001"/>
              <a:gd name="connsiteY4" fmla="*/ 220939 h 6559621"/>
              <a:gd name="connsiteX5" fmla="*/ 3106458 w 12192001"/>
              <a:gd name="connsiteY5" fmla="*/ 0 h 6559621"/>
              <a:gd name="connsiteX6" fmla="*/ 0 w 12192001"/>
              <a:gd name="connsiteY6" fmla="*/ 0 h 6559621"/>
              <a:gd name="connsiteX7" fmla="*/ 0 w 12192001"/>
              <a:gd name="connsiteY7" fmla="*/ 5937324 h 6559621"/>
              <a:gd name="connsiteX8" fmla="*/ 6 w 12192001"/>
              <a:gd name="connsiteY8" fmla="*/ 5937324 h 655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559621">
                <a:moveTo>
                  <a:pt x="6" y="6559621"/>
                </a:moveTo>
                <a:lnTo>
                  <a:pt x="12192001" y="6559621"/>
                </a:lnTo>
                <a:lnTo>
                  <a:pt x="12192001" y="839178"/>
                </a:lnTo>
                <a:lnTo>
                  <a:pt x="3327397" y="839178"/>
                </a:lnTo>
                <a:lnTo>
                  <a:pt x="3327397" y="220939"/>
                </a:lnTo>
                <a:cubicBezTo>
                  <a:pt x="3327397" y="98918"/>
                  <a:pt x="3228479" y="0"/>
                  <a:pt x="3106458" y="0"/>
                </a:cubicBezTo>
                <a:lnTo>
                  <a:pt x="0" y="0"/>
                </a:lnTo>
                <a:lnTo>
                  <a:pt x="0" y="5937324"/>
                </a:lnTo>
                <a:lnTo>
                  <a:pt x="6" y="5937324"/>
                </a:lnTo>
                <a:close/>
              </a:path>
            </a:pathLst>
          </a:cu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A13D2F0-9378-C8F9-1AA7-8D6008267F4B}"/>
              </a:ext>
            </a:extLst>
          </p:cNvPr>
          <p:cNvGrpSpPr/>
          <p:nvPr userDrawn="1"/>
        </p:nvGrpSpPr>
        <p:grpSpPr>
          <a:xfrm>
            <a:off x="342966" y="298378"/>
            <a:ext cx="853293" cy="604915"/>
            <a:chOff x="1838325" y="493712"/>
            <a:chExt cx="2917888" cy="2068544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70DECC9-FA0D-3E92-2749-451BB89B2CBF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B349C5-BE29-11DC-ABC1-61BAF145C04C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21D5BEB-9B71-557B-7748-BB6D560291BF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6E5E7B2E-9BCF-EC15-9A63-70781B5E4C7E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258C245-9DB1-9DBC-90EB-3F9DE3E61279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2389939-723F-8311-8B6C-C773477432F3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BF48105-4D93-F8E8-83CC-1EB571855AC0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46AD45F-A1C7-56C2-20A7-3F2FE126441C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39997D6-CD7E-5753-656F-33B3FE92BEA6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E69853F-66B2-8E5A-6C70-EACC0B0F06D2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89E855-D6AC-FF98-197A-DA50886C6053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6E09F01-37FC-622C-B0BE-96BEA776E92D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F40C5DB-7322-B3DD-F717-A27A62E2834D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AB6A7937-24EA-5247-CEB3-E16B1C8ABD52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7E5304B-E384-2FEE-1A6A-5D9FAF985A27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DDEC245-AF33-1A9B-435C-F6F84CD25F7E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33A287C-D979-C079-2C41-ABDF4E81925D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79AD7CB-7ECF-58C6-D443-D1B1E230A20A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B60E47E-B852-26C2-1378-8F60563AF4F6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DD68C76-90D4-52F5-0852-D91C656AF85A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CF89509-01D8-AA34-4A1E-BB1C73E54B7E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638D85F9-7BF8-A6CD-9006-7F865A6D0CA5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D1F42F0-267B-ECBF-9424-21EA9196A476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4A58DDF-BF56-610E-B782-8F37F9EC638C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5DF0BD86-4BDE-073F-F043-51BFAC1F7899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Google Shape;44;p11">
            <a:extLst>
              <a:ext uri="{FF2B5EF4-FFF2-40B4-BE49-F238E27FC236}">
                <a16:creationId xmlns:a16="http://schemas.microsoft.com/office/drawing/2014/main" id="{2430731B-0411-7F28-4C6A-FA657F6EB920}"/>
              </a:ext>
            </a:extLst>
          </p:cNvPr>
          <p:cNvSpPr/>
          <p:nvPr userDrawn="1"/>
        </p:nvSpPr>
        <p:spPr>
          <a:xfrm flipH="1">
            <a:off x="3327399" y="731666"/>
            <a:ext cx="8864598" cy="6126334"/>
          </a:xfrm>
          <a:prstGeom prst="round1Rect">
            <a:avLst>
              <a:gd name="adj" fmla="val 5331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36EA3A-FE8E-E24D-8ED9-101752F18500}"/>
              </a:ext>
            </a:extLst>
          </p:cNvPr>
          <p:cNvGrpSpPr/>
          <p:nvPr userDrawn="1"/>
        </p:nvGrpSpPr>
        <p:grpSpPr>
          <a:xfrm>
            <a:off x="289215" y="4477176"/>
            <a:ext cx="1973943" cy="2082445"/>
            <a:chOff x="8883015" y="374724"/>
            <a:chExt cx="2259996" cy="2384223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0B98BA-B6CB-6ABC-DD40-EAE65B03886D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2DBC350-86D7-7653-04E0-9CDB96821850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E13240A-5CAC-33CB-65EE-F060D4B10E43}"/>
              </a:ext>
            </a:extLst>
          </p:cNvPr>
          <p:cNvSpPr/>
          <p:nvPr userDrawn="1"/>
        </p:nvSpPr>
        <p:spPr>
          <a:xfrm rot="10800000" flipH="1">
            <a:off x="2263162" y="4531321"/>
            <a:ext cx="549058" cy="292328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32">
            <a:extLst>
              <a:ext uri="{FF2B5EF4-FFF2-40B4-BE49-F238E27FC236}">
                <a16:creationId xmlns:a16="http://schemas.microsoft.com/office/drawing/2014/main" id="{D53BEE7A-F6CA-3D87-B61A-9458E29A62AB}"/>
              </a:ext>
            </a:extLst>
          </p:cNvPr>
          <p:cNvSpPr/>
          <p:nvPr userDrawn="1"/>
        </p:nvSpPr>
        <p:spPr>
          <a:xfrm flipH="1">
            <a:off x="0" y="5190739"/>
            <a:ext cx="502920" cy="232790"/>
          </a:xfrm>
          <a:custGeom>
            <a:avLst/>
            <a:gdLst>
              <a:gd name="connsiteX0" fmla="*/ 1219200 w 1856327"/>
              <a:gd name="connsiteY0" fmla="*/ 0 h 859250"/>
              <a:gd name="connsiteX1" fmla="*/ 977932 w 1856327"/>
              <a:gd name="connsiteY1" fmla="*/ 241268 h 859250"/>
              <a:gd name="connsiteX2" fmla="*/ 1019842 w 1856327"/>
              <a:gd name="connsiteY2" fmla="*/ 376714 h 859250"/>
              <a:gd name="connsiteX3" fmla="*/ 241268 w 1856327"/>
              <a:gd name="connsiteY3" fmla="*/ 376714 h 859250"/>
              <a:gd name="connsiteX4" fmla="*/ 0 w 1856327"/>
              <a:gd name="connsiteY4" fmla="*/ 617982 h 859250"/>
              <a:gd name="connsiteX5" fmla="*/ 0 w 1856327"/>
              <a:gd name="connsiteY5" fmla="*/ 617982 h 859250"/>
              <a:gd name="connsiteX6" fmla="*/ 241268 w 1856327"/>
              <a:gd name="connsiteY6" fmla="*/ 859250 h 859250"/>
              <a:gd name="connsiteX7" fmla="*/ 1856327 w 1856327"/>
              <a:gd name="connsiteY7" fmla="*/ 859250 h 859250"/>
              <a:gd name="connsiteX8" fmla="*/ 1856327 w 1856327"/>
              <a:gd name="connsiteY8" fmla="*/ 0 h 859250"/>
              <a:gd name="connsiteX9" fmla="*/ 1219105 w 1856327"/>
              <a:gd name="connsiteY9" fmla="*/ 0 h 8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27" h="859250">
                <a:moveTo>
                  <a:pt x="1219200" y="0"/>
                </a:moveTo>
                <a:cubicBezTo>
                  <a:pt x="1086517" y="0"/>
                  <a:pt x="977932" y="108585"/>
                  <a:pt x="977932" y="241268"/>
                </a:cubicBezTo>
                <a:cubicBezTo>
                  <a:pt x="977932" y="291370"/>
                  <a:pt x="993458" y="338042"/>
                  <a:pt x="1019842" y="376714"/>
                </a:cubicBezTo>
                <a:lnTo>
                  <a:pt x="241268" y="376714"/>
                </a:lnTo>
                <a:cubicBezTo>
                  <a:pt x="108585" y="376714"/>
                  <a:pt x="0" y="485299"/>
                  <a:pt x="0" y="617982"/>
                </a:cubicBezTo>
                <a:lnTo>
                  <a:pt x="0" y="617982"/>
                </a:lnTo>
                <a:cubicBezTo>
                  <a:pt x="0" y="750665"/>
                  <a:pt x="108585" y="859250"/>
                  <a:pt x="241268" y="859250"/>
                </a:cubicBezTo>
                <a:lnTo>
                  <a:pt x="1856327" y="859250"/>
                </a:lnTo>
                <a:lnTo>
                  <a:pt x="1856327" y="0"/>
                </a:lnTo>
                <a:lnTo>
                  <a:pt x="1219105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14">
            <a:extLst>
              <a:ext uri="{FF2B5EF4-FFF2-40B4-BE49-F238E27FC236}">
                <a16:creationId xmlns:a16="http://schemas.microsoft.com/office/drawing/2014/main" id="{84473FBB-A6B0-4CC7-7C6F-2B707AC386F9}"/>
              </a:ext>
            </a:extLst>
          </p:cNvPr>
          <p:cNvSpPr/>
          <p:nvPr userDrawn="1"/>
        </p:nvSpPr>
        <p:spPr>
          <a:xfrm>
            <a:off x="2461261" y="5544292"/>
            <a:ext cx="587280" cy="1015329"/>
          </a:xfrm>
          <a:custGeom>
            <a:avLst/>
            <a:gdLst>
              <a:gd name="connsiteX0" fmla="*/ 761565 w 767512"/>
              <a:gd name="connsiteY0" fmla="*/ 696849 h 1326927"/>
              <a:gd name="connsiteX1" fmla="*/ 710607 w 767512"/>
              <a:gd name="connsiteY1" fmla="*/ 600456 h 1326927"/>
              <a:gd name="connsiteX2" fmla="*/ 702510 w 767512"/>
              <a:gd name="connsiteY2" fmla="*/ 464249 h 1326927"/>
              <a:gd name="connsiteX3" fmla="*/ 659743 w 767512"/>
              <a:gd name="connsiteY3" fmla="*/ 326993 h 1326927"/>
              <a:gd name="connsiteX4" fmla="*/ 559445 w 767512"/>
              <a:gd name="connsiteY4" fmla="*/ 228314 h 1326927"/>
              <a:gd name="connsiteX5" fmla="*/ 535347 w 767512"/>
              <a:gd name="connsiteY5" fmla="*/ 101156 h 1326927"/>
              <a:gd name="connsiteX6" fmla="*/ 383804 w 767512"/>
              <a:gd name="connsiteY6" fmla="*/ 0 h 1326927"/>
              <a:gd name="connsiteX7" fmla="*/ 232166 w 767512"/>
              <a:gd name="connsiteY7" fmla="*/ 101156 h 1326927"/>
              <a:gd name="connsiteX8" fmla="*/ 208068 w 767512"/>
              <a:gd name="connsiteY8" fmla="*/ 228314 h 1326927"/>
              <a:gd name="connsiteX9" fmla="*/ 107769 w 767512"/>
              <a:gd name="connsiteY9" fmla="*/ 326993 h 1326927"/>
              <a:gd name="connsiteX10" fmla="*/ 65002 w 767512"/>
              <a:gd name="connsiteY10" fmla="*/ 464249 h 1326927"/>
              <a:gd name="connsiteX11" fmla="*/ 56906 w 767512"/>
              <a:gd name="connsiteY11" fmla="*/ 600456 h 1326927"/>
              <a:gd name="connsiteX12" fmla="*/ 5947 w 767512"/>
              <a:gd name="connsiteY12" fmla="*/ 696849 h 1326927"/>
              <a:gd name="connsiteX13" fmla="*/ 10805 w 767512"/>
              <a:gd name="connsiteY13" fmla="*/ 804577 h 1326927"/>
              <a:gd name="connsiteX14" fmla="*/ 129296 w 767512"/>
              <a:gd name="connsiteY14" fmla="*/ 947738 h 1326927"/>
              <a:gd name="connsiteX15" fmla="*/ 369516 w 767512"/>
              <a:gd name="connsiteY15" fmla="*/ 977456 h 1326927"/>
              <a:gd name="connsiteX16" fmla="*/ 369516 w 767512"/>
              <a:gd name="connsiteY16" fmla="*/ 1326928 h 1326927"/>
              <a:gd name="connsiteX17" fmla="*/ 398091 w 767512"/>
              <a:gd name="connsiteY17" fmla="*/ 1326928 h 1326927"/>
              <a:gd name="connsiteX18" fmla="*/ 398091 w 767512"/>
              <a:gd name="connsiteY18" fmla="*/ 977456 h 1326927"/>
              <a:gd name="connsiteX19" fmla="*/ 638217 w 767512"/>
              <a:gd name="connsiteY19" fmla="*/ 947738 h 1326927"/>
              <a:gd name="connsiteX20" fmla="*/ 756708 w 767512"/>
              <a:gd name="connsiteY20" fmla="*/ 804577 h 1326927"/>
              <a:gd name="connsiteX21" fmla="*/ 761565 w 767512"/>
              <a:gd name="connsiteY21" fmla="*/ 696849 h 1326927"/>
              <a:gd name="connsiteX22" fmla="*/ 614404 w 767512"/>
              <a:gd name="connsiteY22" fmla="*/ 640652 h 1326927"/>
              <a:gd name="connsiteX23" fmla="*/ 397996 w 767512"/>
              <a:gd name="connsiteY23" fmla="*/ 856964 h 1326927"/>
              <a:gd name="connsiteX24" fmla="*/ 397996 w 767512"/>
              <a:gd name="connsiteY24" fmla="*/ 977265 h 1326927"/>
              <a:gd name="connsiteX25" fmla="*/ 369421 w 767512"/>
              <a:gd name="connsiteY25" fmla="*/ 977265 h 1326927"/>
              <a:gd name="connsiteX26" fmla="*/ 369421 w 767512"/>
              <a:gd name="connsiteY26" fmla="*/ 851154 h 1326927"/>
              <a:gd name="connsiteX27" fmla="*/ 369421 w 767512"/>
              <a:gd name="connsiteY27" fmla="*/ 851154 h 1326927"/>
              <a:gd name="connsiteX28" fmla="*/ 369421 w 767512"/>
              <a:gd name="connsiteY28" fmla="*/ 743140 h 1326927"/>
              <a:gd name="connsiteX29" fmla="*/ 203972 w 767512"/>
              <a:gd name="connsiteY29" fmla="*/ 577691 h 1326927"/>
              <a:gd name="connsiteX30" fmla="*/ 203972 w 767512"/>
              <a:gd name="connsiteY30" fmla="*/ 557498 h 1326927"/>
              <a:gd name="connsiteX31" fmla="*/ 224165 w 767512"/>
              <a:gd name="connsiteY31" fmla="*/ 557498 h 1326927"/>
              <a:gd name="connsiteX32" fmla="*/ 369326 w 767512"/>
              <a:gd name="connsiteY32" fmla="*/ 702659 h 1326927"/>
              <a:gd name="connsiteX33" fmla="*/ 369326 w 767512"/>
              <a:gd name="connsiteY33" fmla="*/ 594265 h 1326927"/>
              <a:gd name="connsiteX34" fmla="*/ 369326 w 767512"/>
              <a:gd name="connsiteY34" fmla="*/ 594265 h 1326927"/>
              <a:gd name="connsiteX35" fmla="*/ 369326 w 767512"/>
              <a:gd name="connsiteY35" fmla="*/ 432625 h 1326927"/>
              <a:gd name="connsiteX36" fmla="*/ 307604 w 767512"/>
              <a:gd name="connsiteY36" fmla="*/ 370904 h 1326927"/>
              <a:gd name="connsiteX37" fmla="*/ 307604 w 767512"/>
              <a:gd name="connsiteY37" fmla="*/ 350711 h 1326927"/>
              <a:gd name="connsiteX38" fmla="*/ 327797 w 767512"/>
              <a:gd name="connsiteY38" fmla="*/ 350711 h 1326927"/>
              <a:gd name="connsiteX39" fmla="*/ 369326 w 767512"/>
              <a:gd name="connsiteY39" fmla="*/ 392240 h 1326927"/>
              <a:gd name="connsiteX40" fmla="*/ 369326 w 767512"/>
              <a:gd name="connsiteY40" fmla="*/ 293942 h 1326927"/>
              <a:gd name="connsiteX41" fmla="*/ 383613 w 767512"/>
              <a:gd name="connsiteY41" fmla="*/ 279654 h 1326927"/>
              <a:gd name="connsiteX42" fmla="*/ 397901 w 767512"/>
              <a:gd name="connsiteY42" fmla="*/ 293942 h 1326927"/>
              <a:gd name="connsiteX43" fmla="*/ 397901 w 767512"/>
              <a:gd name="connsiteY43" fmla="*/ 559784 h 1326927"/>
              <a:gd name="connsiteX44" fmla="*/ 467910 w 767512"/>
              <a:gd name="connsiteY44" fmla="*/ 489775 h 1326927"/>
              <a:gd name="connsiteX45" fmla="*/ 488103 w 767512"/>
              <a:gd name="connsiteY45" fmla="*/ 489775 h 1326927"/>
              <a:gd name="connsiteX46" fmla="*/ 488103 w 767512"/>
              <a:gd name="connsiteY46" fmla="*/ 509969 h 1326927"/>
              <a:gd name="connsiteX47" fmla="*/ 397806 w 767512"/>
              <a:gd name="connsiteY47" fmla="*/ 600170 h 1326927"/>
              <a:gd name="connsiteX48" fmla="*/ 397806 w 767512"/>
              <a:gd name="connsiteY48" fmla="*/ 816483 h 1326927"/>
              <a:gd name="connsiteX49" fmla="*/ 593925 w 767512"/>
              <a:gd name="connsiteY49" fmla="*/ 620363 h 1326927"/>
              <a:gd name="connsiteX50" fmla="*/ 614118 w 767512"/>
              <a:gd name="connsiteY50" fmla="*/ 620363 h 1326927"/>
              <a:gd name="connsiteX51" fmla="*/ 614118 w 767512"/>
              <a:gd name="connsiteY51" fmla="*/ 640556 h 132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67512" h="1326927">
                <a:moveTo>
                  <a:pt x="761565" y="696849"/>
                </a:moveTo>
                <a:cubicBezTo>
                  <a:pt x="751374" y="660940"/>
                  <a:pt x="725275" y="633984"/>
                  <a:pt x="710607" y="600456"/>
                </a:cubicBezTo>
                <a:cubicBezTo>
                  <a:pt x="692319" y="558737"/>
                  <a:pt x="702034" y="510254"/>
                  <a:pt x="702510" y="464249"/>
                </a:cubicBezTo>
                <a:cubicBezTo>
                  <a:pt x="703082" y="414909"/>
                  <a:pt x="691271" y="363474"/>
                  <a:pt x="659743" y="326993"/>
                </a:cubicBezTo>
                <a:cubicBezTo>
                  <a:pt x="628692" y="291084"/>
                  <a:pt x="580495" y="271463"/>
                  <a:pt x="559445" y="228314"/>
                </a:cubicBezTo>
                <a:cubicBezTo>
                  <a:pt x="540585" y="189643"/>
                  <a:pt x="548777" y="142208"/>
                  <a:pt x="535347" y="101156"/>
                </a:cubicBezTo>
                <a:cubicBezTo>
                  <a:pt x="514773" y="37910"/>
                  <a:pt x="452384" y="0"/>
                  <a:pt x="383804" y="0"/>
                </a:cubicBezTo>
                <a:cubicBezTo>
                  <a:pt x="315224" y="0"/>
                  <a:pt x="252740" y="37910"/>
                  <a:pt x="232166" y="101156"/>
                </a:cubicBezTo>
                <a:cubicBezTo>
                  <a:pt x="218831" y="142304"/>
                  <a:pt x="226927" y="189738"/>
                  <a:pt x="208068" y="228314"/>
                </a:cubicBezTo>
                <a:cubicBezTo>
                  <a:pt x="187017" y="271463"/>
                  <a:pt x="138821" y="291084"/>
                  <a:pt x="107769" y="326993"/>
                </a:cubicBezTo>
                <a:cubicBezTo>
                  <a:pt x="76242" y="363474"/>
                  <a:pt x="64431" y="414909"/>
                  <a:pt x="65002" y="464249"/>
                </a:cubicBezTo>
                <a:cubicBezTo>
                  <a:pt x="65478" y="510254"/>
                  <a:pt x="75194" y="558737"/>
                  <a:pt x="56906" y="600456"/>
                </a:cubicBezTo>
                <a:cubicBezTo>
                  <a:pt x="42237" y="633984"/>
                  <a:pt x="16139" y="660940"/>
                  <a:pt x="5947" y="696849"/>
                </a:cubicBezTo>
                <a:cubicBezTo>
                  <a:pt x="-3959" y="731901"/>
                  <a:pt x="-911" y="770477"/>
                  <a:pt x="10805" y="804577"/>
                </a:cubicBezTo>
                <a:cubicBezTo>
                  <a:pt x="30141" y="860870"/>
                  <a:pt x="78813" y="919163"/>
                  <a:pt x="129296" y="947738"/>
                </a:cubicBezTo>
                <a:cubicBezTo>
                  <a:pt x="195399" y="985171"/>
                  <a:pt x="284268" y="978313"/>
                  <a:pt x="369516" y="977456"/>
                </a:cubicBezTo>
                <a:lnTo>
                  <a:pt x="369516" y="1326928"/>
                </a:lnTo>
                <a:lnTo>
                  <a:pt x="398091" y="1326928"/>
                </a:lnTo>
                <a:lnTo>
                  <a:pt x="398091" y="977456"/>
                </a:lnTo>
                <a:cubicBezTo>
                  <a:pt x="483245" y="978313"/>
                  <a:pt x="572113" y="985266"/>
                  <a:pt x="638217" y="947738"/>
                </a:cubicBezTo>
                <a:cubicBezTo>
                  <a:pt x="688604" y="919163"/>
                  <a:pt x="737277" y="860965"/>
                  <a:pt x="756708" y="804577"/>
                </a:cubicBezTo>
                <a:cubicBezTo>
                  <a:pt x="768423" y="770477"/>
                  <a:pt x="771471" y="731901"/>
                  <a:pt x="761565" y="696849"/>
                </a:cubicBezTo>
                <a:close/>
                <a:moveTo>
                  <a:pt x="614404" y="640652"/>
                </a:moveTo>
                <a:lnTo>
                  <a:pt x="397996" y="856964"/>
                </a:lnTo>
                <a:lnTo>
                  <a:pt x="397996" y="977265"/>
                </a:lnTo>
                <a:lnTo>
                  <a:pt x="369421" y="977265"/>
                </a:lnTo>
                <a:lnTo>
                  <a:pt x="369421" y="851154"/>
                </a:lnTo>
                <a:lnTo>
                  <a:pt x="369421" y="851154"/>
                </a:lnTo>
                <a:lnTo>
                  <a:pt x="369421" y="743140"/>
                </a:lnTo>
                <a:lnTo>
                  <a:pt x="203972" y="577691"/>
                </a:lnTo>
                <a:cubicBezTo>
                  <a:pt x="198352" y="572072"/>
                  <a:pt x="198352" y="563023"/>
                  <a:pt x="203972" y="557498"/>
                </a:cubicBezTo>
                <a:cubicBezTo>
                  <a:pt x="209592" y="551974"/>
                  <a:pt x="218640" y="551879"/>
                  <a:pt x="224165" y="557498"/>
                </a:cubicBezTo>
                <a:lnTo>
                  <a:pt x="369326" y="702659"/>
                </a:lnTo>
                <a:lnTo>
                  <a:pt x="369326" y="594265"/>
                </a:lnTo>
                <a:lnTo>
                  <a:pt x="369326" y="594265"/>
                </a:lnTo>
                <a:lnTo>
                  <a:pt x="369326" y="432625"/>
                </a:lnTo>
                <a:lnTo>
                  <a:pt x="307604" y="370904"/>
                </a:lnTo>
                <a:cubicBezTo>
                  <a:pt x="301984" y="365284"/>
                  <a:pt x="301984" y="356235"/>
                  <a:pt x="307604" y="350711"/>
                </a:cubicBezTo>
                <a:cubicBezTo>
                  <a:pt x="313224" y="345186"/>
                  <a:pt x="322272" y="345091"/>
                  <a:pt x="327797" y="350711"/>
                </a:cubicBezTo>
                <a:lnTo>
                  <a:pt x="369326" y="392240"/>
                </a:lnTo>
                <a:lnTo>
                  <a:pt x="369326" y="293942"/>
                </a:lnTo>
                <a:cubicBezTo>
                  <a:pt x="369326" y="286036"/>
                  <a:pt x="375708" y="279654"/>
                  <a:pt x="383613" y="279654"/>
                </a:cubicBezTo>
                <a:cubicBezTo>
                  <a:pt x="391519" y="279654"/>
                  <a:pt x="397901" y="286036"/>
                  <a:pt x="397901" y="293942"/>
                </a:cubicBezTo>
                <a:lnTo>
                  <a:pt x="397901" y="559784"/>
                </a:lnTo>
                <a:lnTo>
                  <a:pt x="467910" y="489775"/>
                </a:lnTo>
                <a:cubicBezTo>
                  <a:pt x="473529" y="484156"/>
                  <a:pt x="482578" y="484156"/>
                  <a:pt x="488103" y="489775"/>
                </a:cubicBezTo>
                <a:cubicBezTo>
                  <a:pt x="493627" y="495395"/>
                  <a:pt x="493722" y="504444"/>
                  <a:pt x="488103" y="509969"/>
                </a:cubicBezTo>
                <a:lnTo>
                  <a:pt x="397806" y="600170"/>
                </a:lnTo>
                <a:lnTo>
                  <a:pt x="397806" y="816483"/>
                </a:lnTo>
                <a:lnTo>
                  <a:pt x="593925" y="620363"/>
                </a:lnTo>
                <a:cubicBezTo>
                  <a:pt x="599545" y="614744"/>
                  <a:pt x="608594" y="614744"/>
                  <a:pt x="614118" y="620363"/>
                </a:cubicBezTo>
                <a:cubicBezTo>
                  <a:pt x="619643" y="625983"/>
                  <a:pt x="619738" y="635032"/>
                  <a:pt x="614118" y="6405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940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 userDrawn="1">
  <p:cSld name="10_사용자 지정 레이아웃">
    <p:bg>
      <p:bgPr>
        <a:solidFill>
          <a:srgbClr val="ACDEF8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E6DA835-6E22-95A2-499E-001CDFE6B0BE}"/>
              </a:ext>
            </a:extLst>
          </p:cNvPr>
          <p:cNvSpPr/>
          <p:nvPr userDrawn="1"/>
        </p:nvSpPr>
        <p:spPr>
          <a:xfrm flipV="1">
            <a:off x="-1" y="0"/>
            <a:ext cx="12192001" cy="6559621"/>
          </a:xfrm>
          <a:custGeom>
            <a:avLst/>
            <a:gdLst>
              <a:gd name="connsiteX0" fmla="*/ 6 w 12192001"/>
              <a:gd name="connsiteY0" fmla="*/ 6559621 h 6559621"/>
              <a:gd name="connsiteX1" fmla="*/ 12192001 w 12192001"/>
              <a:gd name="connsiteY1" fmla="*/ 6559621 h 6559621"/>
              <a:gd name="connsiteX2" fmla="*/ 12192001 w 12192001"/>
              <a:gd name="connsiteY2" fmla="*/ 839178 h 6559621"/>
              <a:gd name="connsiteX3" fmla="*/ 3327397 w 12192001"/>
              <a:gd name="connsiteY3" fmla="*/ 839178 h 6559621"/>
              <a:gd name="connsiteX4" fmla="*/ 3327397 w 12192001"/>
              <a:gd name="connsiteY4" fmla="*/ 220939 h 6559621"/>
              <a:gd name="connsiteX5" fmla="*/ 3106458 w 12192001"/>
              <a:gd name="connsiteY5" fmla="*/ 0 h 6559621"/>
              <a:gd name="connsiteX6" fmla="*/ 0 w 12192001"/>
              <a:gd name="connsiteY6" fmla="*/ 0 h 6559621"/>
              <a:gd name="connsiteX7" fmla="*/ 0 w 12192001"/>
              <a:gd name="connsiteY7" fmla="*/ 5937324 h 6559621"/>
              <a:gd name="connsiteX8" fmla="*/ 6 w 12192001"/>
              <a:gd name="connsiteY8" fmla="*/ 5937324 h 655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559621">
                <a:moveTo>
                  <a:pt x="6" y="6559621"/>
                </a:moveTo>
                <a:lnTo>
                  <a:pt x="12192001" y="6559621"/>
                </a:lnTo>
                <a:lnTo>
                  <a:pt x="12192001" y="839178"/>
                </a:lnTo>
                <a:lnTo>
                  <a:pt x="3327397" y="839178"/>
                </a:lnTo>
                <a:lnTo>
                  <a:pt x="3327397" y="220939"/>
                </a:lnTo>
                <a:cubicBezTo>
                  <a:pt x="3327397" y="98918"/>
                  <a:pt x="3228479" y="0"/>
                  <a:pt x="3106458" y="0"/>
                </a:cubicBezTo>
                <a:lnTo>
                  <a:pt x="0" y="0"/>
                </a:lnTo>
                <a:lnTo>
                  <a:pt x="0" y="5937324"/>
                </a:lnTo>
                <a:lnTo>
                  <a:pt x="6" y="5937324"/>
                </a:lnTo>
                <a:close/>
              </a:path>
            </a:pathLst>
          </a:cu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A13D2F0-9378-C8F9-1AA7-8D6008267F4B}"/>
              </a:ext>
            </a:extLst>
          </p:cNvPr>
          <p:cNvGrpSpPr/>
          <p:nvPr userDrawn="1"/>
        </p:nvGrpSpPr>
        <p:grpSpPr>
          <a:xfrm>
            <a:off x="342966" y="298378"/>
            <a:ext cx="853293" cy="604915"/>
            <a:chOff x="1838325" y="493712"/>
            <a:chExt cx="2917888" cy="2068544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70DECC9-FA0D-3E92-2749-451BB89B2CBF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B349C5-BE29-11DC-ABC1-61BAF145C04C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21D5BEB-9B71-557B-7748-BB6D560291BF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6E5E7B2E-9BCF-EC15-9A63-70781B5E4C7E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258C245-9DB1-9DBC-90EB-3F9DE3E61279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2389939-723F-8311-8B6C-C773477432F3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BF48105-4D93-F8E8-83CC-1EB571855AC0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46AD45F-A1C7-56C2-20A7-3F2FE126441C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39997D6-CD7E-5753-656F-33B3FE92BEA6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E69853F-66B2-8E5A-6C70-EACC0B0F06D2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89E855-D6AC-FF98-197A-DA50886C6053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6E09F01-37FC-622C-B0BE-96BEA776E92D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F40C5DB-7322-B3DD-F717-A27A62E2834D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AB6A7937-24EA-5247-CEB3-E16B1C8ABD52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7E5304B-E384-2FEE-1A6A-5D9FAF985A27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DDEC245-AF33-1A9B-435C-F6F84CD25F7E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33A287C-D979-C079-2C41-ABDF4E81925D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79AD7CB-7ECF-58C6-D443-D1B1E230A20A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B60E47E-B852-26C2-1378-8F60563AF4F6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DD68C76-90D4-52F5-0852-D91C656AF85A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CF89509-01D8-AA34-4A1E-BB1C73E54B7E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638D85F9-7BF8-A6CD-9006-7F865A6D0CA5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D1F42F0-267B-ECBF-9424-21EA9196A476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4A58DDF-BF56-610E-B782-8F37F9EC638C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5DF0BD86-4BDE-073F-F043-51BFAC1F7899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Google Shape;44;p11">
            <a:extLst>
              <a:ext uri="{FF2B5EF4-FFF2-40B4-BE49-F238E27FC236}">
                <a16:creationId xmlns:a16="http://schemas.microsoft.com/office/drawing/2014/main" id="{2430731B-0411-7F28-4C6A-FA657F6EB920}"/>
              </a:ext>
            </a:extLst>
          </p:cNvPr>
          <p:cNvSpPr/>
          <p:nvPr userDrawn="1"/>
        </p:nvSpPr>
        <p:spPr>
          <a:xfrm flipH="1">
            <a:off x="3327399" y="731666"/>
            <a:ext cx="8864598" cy="6126334"/>
          </a:xfrm>
          <a:prstGeom prst="round1Rect">
            <a:avLst>
              <a:gd name="adj" fmla="val 5331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36EA3A-FE8E-E24D-8ED9-101752F18500}"/>
              </a:ext>
            </a:extLst>
          </p:cNvPr>
          <p:cNvGrpSpPr/>
          <p:nvPr userDrawn="1"/>
        </p:nvGrpSpPr>
        <p:grpSpPr>
          <a:xfrm>
            <a:off x="289215" y="4477176"/>
            <a:ext cx="1973943" cy="2082445"/>
            <a:chOff x="8883015" y="374724"/>
            <a:chExt cx="2259996" cy="2384223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0B98BA-B6CB-6ABC-DD40-EAE65B03886D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2DBC350-86D7-7653-04E0-9CDB96821850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E13240A-5CAC-33CB-65EE-F060D4B10E43}"/>
              </a:ext>
            </a:extLst>
          </p:cNvPr>
          <p:cNvSpPr/>
          <p:nvPr userDrawn="1"/>
        </p:nvSpPr>
        <p:spPr>
          <a:xfrm rot="10800000" flipH="1">
            <a:off x="2263162" y="4531321"/>
            <a:ext cx="549058" cy="292328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32">
            <a:extLst>
              <a:ext uri="{FF2B5EF4-FFF2-40B4-BE49-F238E27FC236}">
                <a16:creationId xmlns:a16="http://schemas.microsoft.com/office/drawing/2014/main" id="{D53BEE7A-F6CA-3D87-B61A-9458E29A62AB}"/>
              </a:ext>
            </a:extLst>
          </p:cNvPr>
          <p:cNvSpPr/>
          <p:nvPr userDrawn="1"/>
        </p:nvSpPr>
        <p:spPr>
          <a:xfrm flipH="1">
            <a:off x="0" y="5190739"/>
            <a:ext cx="502920" cy="232790"/>
          </a:xfrm>
          <a:custGeom>
            <a:avLst/>
            <a:gdLst>
              <a:gd name="connsiteX0" fmla="*/ 1219200 w 1856327"/>
              <a:gd name="connsiteY0" fmla="*/ 0 h 859250"/>
              <a:gd name="connsiteX1" fmla="*/ 977932 w 1856327"/>
              <a:gd name="connsiteY1" fmla="*/ 241268 h 859250"/>
              <a:gd name="connsiteX2" fmla="*/ 1019842 w 1856327"/>
              <a:gd name="connsiteY2" fmla="*/ 376714 h 859250"/>
              <a:gd name="connsiteX3" fmla="*/ 241268 w 1856327"/>
              <a:gd name="connsiteY3" fmla="*/ 376714 h 859250"/>
              <a:gd name="connsiteX4" fmla="*/ 0 w 1856327"/>
              <a:gd name="connsiteY4" fmla="*/ 617982 h 859250"/>
              <a:gd name="connsiteX5" fmla="*/ 0 w 1856327"/>
              <a:gd name="connsiteY5" fmla="*/ 617982 h 859250"/>
              <a:gd name="connsiteX6" fmla="*/ 241268 w 1856327"/>
              <a:gd name="connsiteY6" fmla="*/ 859250 h 859250"/>
              <a:gd name="connsiteX7" fmla="*/ 1856327 w 1856327"/>
              <a:gd name="connsiteY7" fmla="*/ 859250 h 859250"/>
              <a:gd name="connsiteX8" fmla="*/ 1856327 w 1856327"/>
              <a:gd name="connsiteY8" fmla="*/ 0 h 859250"/>
              <a:gd name="connsiteX9" fmla="*/ 1219105 w 1856327"/>
              <a:gd name="connsiteY9" fmla="*/ 0 h 8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27" h="859250">
                <a:moveTo>
                  <a:pt x="1219200" y="0"/>
                </a:moveTo>
                <a:cubicBezTo>
                  <a:pt x="1086517" y="0"/>
                  <a:pt x="977932" y="108585"/>
                  <a:pt x="977932" y="241268"/>
                </a:cubicBezTo>
                <a:cubicBezTo>
                  <a:pt x="977932" y="291370"/>
                  <a:pt x="993458" y="338042"/>
                  <a:pt x="1019842" y="376714"/>
                </a:cubicBezTo>
                <a:lnTo>
                  <a:pt x="241268" y="376714"/>
                </a:lnTo>
                <a:cubicBezTo>
                  <a:pt x="108585" y="376714"/>
                  <a:pt x="0" y="485299"/>
                  <a:pt x="0" y="617982"/>
                </a:cubicBezTo>
                <a:lnTo>
                  <a:pt x="0" y="617982"/>
                </a:lnTo>
                <a:cubicBezTo>
                  <a:pt x="0" y="750665"/>
                  <a:pt x="108585" y="859250"/>
                  <a:pt x="241268" y="859250"/>
                </a:cubicBezTo>
                <a:lnTo>
                  <a:pt x="1856327" y="859250"/>
                </a:lnTo>
                <a:lnTo>
                  <a:pt x="1856327" y="0"/>
                </a:lnTo>
                <a:lnTo>
                  <a:pt x="1219105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14">
            <a:extLst>
              <a:ext uri="{FF2B5EF4-FFF2-40B4-BE49-F238E27FC236}">
                <a16:creationId xmlns:a16="http://schemas.microsoft.com/office/drawing/2014/main" id="{84473FBB-A6B0-4CC7-7C6F-2B707AC386F9}"/>
              </a:ext>
            </a:extLst>
          </p:cNvPr>
          <p:cNvSpPr/>
          <p:nvPr userDrawn="1"/>
        </p:nvSpPr>
        <p:spPr>
          <a:xfrm>
            <a:off x="2461261" y="5544292"/>
            <a:ext cx="587280" cy="1015329"/>
          </a:xfrm>
          <a:custGeom>
            <a:avLst/>
            <a:gdLst>
              <a:gd name="connsiteX0" fmla="*/ 761565 w 767512"/>
              <a:gd name="connsiteY0" fmla="*/ 696849 h 1326927"/>
              <a:gd name="connsiteX1" fmla="*/ 710607 w 767512"/>
              <a:gd name="connsiteY1" fmla="*/ 600456 h 1326927"/>
              <a:gd name="connsiteX2" fmla="*/ 702510 w 767512"/>
              <a:gd name="connsiteY2" fmla="*/ 464249 h 1326927"/>
              <a:gd name="connsiteX3" fmla="*/ 659743 w 767512"/>
              <a:gd name="connsiteY3" fmla="*/ 326993 h 1326927"/>
              <a:gd name="connsiteX4" fmla="*/ 559445 w 767512"/>
              <a:gd name="connsiteY4" fmla="*/ 228314 h 1326927"/>
              <a:gd name="connsiteX5" fmla="*/ 535347 w 767512"/>
              <a:gd name="connsiteY5" fmla="*/ 101156 h 1326927"/>
              <a:gd name="connsiteX6" fmla="*/ 383804 w 767512"/>
              <a:gd name="connsiteY6" fmla="*/ 0 h 1326927"/>
              <a:gd name="connsiteX7" fmla="*/ 232166 w 767512"/>
              <a:gd name="connsiteY7" fmla="*/ 101156 h 1326927"/>
              <a:gd name="connsiteX8" fmla="*/ 208068 w 767512"/>
              <a:gd name="connsiteY8" fmla="*/ 228314 h 1326927"/>
              <a:gd name="connsiteX9" fmla="*/ 107769 w 767512"/>
              <a:gd name="connsiteY9" fmla="*/ 326993 h 1326927"/>
              <a:gd name="connsiteX10" fmla="*/ 65002 w 767512"/>
              <a:gd name="connsiteY10" fmla="*/ 464249 h 1326927"/>
              <a:gd name="connsiteX11" fmla="*/ 56906 w 767512"/>
              <a:gd name="connsiteY11" fmla="*/ 600456 h 1326927"/>
              <a:gd name="connsiteX12" fmla="*/ 5947 w 767512"/>
              <a:gd name="connsiteY12" fmla="*/ 696849 h 1326927"/>
              <a:gd name="connsiteX13" fmla="*/ 10805 w 767512"/>
              <a:gd name="connsiteY13" fmla="*/ 804577 h 1326927"/>
              <a:gd name="connsiteX14" fmla="*/ 129296 w 767512"/>
              <a:gd name="connsiteY14" fmla="*/ 947738 h 1326927"/>
              <a:gd name="connsiteX15" fmla="*/ 369516 w 767512"/>
              <a:gd name="connsiteY15" fmla="*/ 977456 h 1326927"/>
              <a:gd name="connsiteX16" fmla="*/ 369516 w 767512"/>
              <a:gd name="connsiteY16" fmla="*/ 1326928 h 1326927"/>
              <a:gd name="connsiteX17" fmla="*/ 398091 w 767512"/>
              <a:gd name="connsiteY17" fmla="*/ 1326928 h 1326927"/>
              <a:gd name="connsiteX18" fmla="*/ 398091 w 767512"/>
              <a:gd name="connsiteY18" fmla="*/ 977456 h 1326927"/>
              <a:gd name="connsiteX19" fmla="*/ 638217 w 767512"/>
              <a:gd name="connsiteY19" fmla="*/ 947738 h 1326927"/>
              <a:gd name="connsiteX20" fmla="*/ 756708 w 767512"/>
              <a:gd name="connsiteY20" fmla="*/ 804577 h 1326927"/>
              <a:gd name="connsiteX21" fmla="*/ 761565 w 767512"/>
              <a:gd name="connsiteY21" fmla="*/ 696849 h 1326927"/>
              <a:gd name="connsiteX22" fmla="*/ 614404 w 767512"/>
              <a:gd name="connsiteY22" fmla="*/ 640652 h 1326927"/>
              <a:gd name="connsiteX23" fmla="*/ 397996 w 767512"/>
              <a:gd name="connsiteY23" fmla="*/ 856964 h 1326927"/>
              <a:gd name="connsiteX24" fmla="*/ 397996 w 767512"/>
              <a:gd name="connsiteY24" fmla="*/ 977265 h 1326927"/>
              <a:gd name="connsiteX25" fmla="*/ 369421 w 767512"/>
              <a:gd name="connsiteY25" fmla="*/ 977265 h 1326927"/>
              <a:gd name="connsiteX26" fmla="*/ 369421 w 767512"/>
              <a:gd name="connsiteY26" fmla="*/ 851154 h 1326927"/>
              <a:gd name="connsiteX27" fmla="*/ 369421 w 767512"/>
              <a:gd name="connsiteY27" fmla="*/ 851154 h 1326927"/>
              <a:gd name="connsiteX28" fmla="*/ 369421 w 767512"/>
              <a:gd name="connsiteY28" fmla="*/ 743140 h 1326927"/>
              <a:gd name="connsiteX29" fmla="*/ 203972 w 767512"/>
              <a:gd name="connsiteY29" fmla="*/ 577691 h 1326927"/>
              <a:gd name="connsiteX30" fmla="*/ 203972 w 767512"/>
              <a:gd name="connsiteY30" fmla="*/ 557498 h 1326927"/>
              <a:gd name="connsiteX31" fmla="*/ 224165 w 767512"/>
              <a:gd name="connsiteY31" fmla="*/ 557498 h 1326927"/>
              <a:gd name="connsiteX32" fmla="*/ 369326 w 767512"/>
              <a:gd name="connsiteY32" fmla="*/ 702659 h 1326927"/>
              <a:gd name="connsiteX33" fmla="*/ 369326 w 767512"/>
              <a:gd name="connsiteY33" fmla="*/ 594265 h 1326927"/>
              <a:gd name="connsiteX34" fmla="*/ 369326 w 767512"/>
              <a:gd name="connsiteY34" fmla="*/ 594265 h 1326927"/>
              <a:gd name="connsiteX35" fmla="*/ 369326 w 767512"/>
              <a:gd name="connsiteY35" fmla="*/ 432625 h 1326927"/>
              <a:gd name="connsiteX36" fmla="*/ 307604 w 767512"/>
              <a:gd name="connsiteY36" fmla="*/ 370904 h 1326927"/>
              <a:gd name="connsiteX37" fmla="*/ 307604 w 767512"/>
              <a:gd name="connsiteY37" fmla="*/ 350711 h 1326927"/>
              <a:gd name="connsiteX38" fmla="*/ 327797 w 767512"/>
              <a:gd name="connsiteY38" fmla="*/ 350711 h 1326927"/>
              <a:gd name="connsiteX39" fmla="*/ 369326 w 767512"/>
              <a:gd name="connsiteY39" fmla="*/ 392240 h 1326927"/>
              <a:gd name="connsiteX40" fmla="*/ 369326 w 767512"/>
              <a:gd name="connsiteY40" fmla="*/ 293942 h 1326927"/>
              <a:gd name="connsiteX41" fmla="*/ 383613 w 767512"/>
              <a:gd name="connsiteY41" fmla="*/ 279654 h 1326927"/>
              <a:gd name="connsiteX42" fmla="*/ 397901 w 767512"/>
              <a:gd name="connsiteY42" fmla="*/ 293942 h 1326927"/>
              <a:gd name="connsiteX43" fmla="*/ 397901 w 767512"/>
              <a:gd name="connsiteY43" fmla="*/ 559784 h 1326927"/>
              <a:gd name="connsiteX44" fmla="*/ 467910 w 767512"/>
              <a:gd name="connsiteY44" fmla="*/ 489775 h 1326927"/>
              <a:gd name="connsiteX45" fmla="*/ 488103 w 767512"/>
              <a:gd name="connsiteY45" fmla="*/ 489775 h 1326927"/>
              <a:gd name="connsiteX46" fmla="*/ 488103 w 767512"/>
              <a:gd name="connsiteY46" fmla="*/ 509969 h 1326927"/>
              <a:gd name="connsiteX47" fmla="*/ 397806 w 767512"/>
              <a:gd name="connsiteY47" fmla="*/ 600170 h 1326927"/>
              <a:gd name="connsiteX48" fmla="*/ 397806 w 767512"/>
              <a:gd name="connsiteY48" fmla="*/ 816483 h 1326927"/>
              <a:gd name="connsiteX49" fmla="*/ 593925 w 767512"/>
              <a:gd name="connsiteY49" fmla="*/ 620363 h 1326927"/>
              <a:gd name="connsiteX50" fmla="*/ 614118 w 767512"/>
              <a:gd name="connsiteY50" fmla="*/ 620363 h 1326927"/>
              <a:gd name="connsiteX51" fmla="*/ 614118 w 767512"/>
              <a:gd name="connsiteY51" fmla="*/ 640556 h 132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67512" h="1326927">
                <a:moveTo>
                  <a:pt x="761565" y="696849"/>
                </a:moveTo>
                <a:cubicBezTo>
                  <a:pt x="751374" y="660940"/>
                  <a:pt x="725275" y="633984"/>
                  <a:pt x="710607" y="600456"/>
                </a:cubicBezTo>
                <a:cubicBezTo>
                  <a:pt x="692319" y="558737"/>
                  <a:pt x="702034" y="510254"/>
                  <a:pt x="702510" y="464249"/>
                </a:cubicBezTo>
                <a:cubicBezTo>
                  <a:pt x="703082" y="414909"/>
                  <a:pt x="691271" y="363474"/>
                  <a:pt x="659743" y="326993"/>
                </a:cubicBezTo>
                <a:cubicBezTo>
                  <a:pt x="628692" y="291084"/>
                  <a:pt x="580495" y="271463"/>
                  <a:pt x="559445" y="228314"/>
                </a:cubicBezTo>
                <a:cubicBezTo>
                  <a:pt x="540585" y="189643"/>
                  <a:pt x="548777" y="142208"/>
                  <a:pt x="535347" y="101156"/>
                </a:cubicBezTo>
                <a:cubicBezTo>
                  <a:pt x="514773" y="37910"/>
                  <a:pt x="452384" y="0"/>
                  <a:pt x="383804" y="0"/>
                </a:cubicBezTo>
                <a:cubicBezTo>
                  <a:pt x="315224" y="0"/>
                  <a:pt x="252740" y="37910"/>
                  <a:pt x="232166" y="101156"/>
                </a:cubicBezTo>
                <a:cubicBezTo>
                  <a:pt x="218831" y="142304"/>
                  <a:pt x="226927" y="189738"/>
                  <a:pt x="208068" y="228314"/>
                </a:cubicBezTo>
                <a:cubicBezTo>
                  <a:pt x="187017" y="271463"/>
                  <a:pt x="138821" y="291084"/>
                  <a:pt x="107769" y="326993"/>
                </a:cubicBezTo>
                <a:cubicBezTo>
                  <a:pt x="76242" y="363474"/>
                  <a:pt x="64431" y="414909"/>
                  <a:pt x="65002" y="464249"/>
                </a:cubicBezTo>
                <a:cubicBezTo>
                  <a:pt x="65478" y="510254"/>
                  <a:pt x="75194" y="558737"/>
                  <a:pt x="56906" y="600456"/>
                </a:cubicBezTo>
                <a:cubicBezTo>
                  <a:pt x="42237" y="633984"/>
                  <a:pt x="16139" y="660940"/>
                  <a:pt x="5947" y="696849"/>
                </a:cubicBezTo>
                <a:cubicBezTo>
                  <a:pt x="-3959" y="731901"/>
                  <a:pt x="-911" y="770477"/>
                  <a:pt x="10805" y="804577"/>
                </a:cubicBezTo>
                <a:cubicBezTo>
                  <a:pt x="30141" y="860870"/>
                  <a:pt x="78813" y="919163"/>
                  <a:pt x="129296" y="947738"/>
                </a:cubicBezTo>
                <a:cubicBezTo>
                  <a:pt x="195399" y="985171"/>
                  <a:pt x="284268" y="978313"/>
                  <a:pt x="369516" y="977456"/>
                </a:cubicBezTo>
                <a:lnTo>
                  <a:pt x="369516" y="1326928"/>
                </a:lnTo>
                <a:lnTo>
                  <a:pt x="398091" y="1326928"/>
                </a:lnTo>
                <a:lnTo>
                  <a:pt x="398091" y="977456"/>
                </a:lnTo>
                <a:cubicBezTo>
                  <a:pt x="483245" y="978313"/>
                  <a:pt x="572113" y="985266"/>
                  <a:pt x="638217" y="947738"/>
                </a:cubicBezTo>
                <a:cubicBezTo>
                  <a:pt x="688604" y="919163"/>
                  <a:pt x="737277" y="860965"/>
                  <a:pt x="756708" y="804577"/>
                </a:cubicBezTo>
                <a:cubicBezTo>
                  <a:pt x="768423" y="770477"/>
                  <a:pt x="771471" y="731901"/>
                  <a:pt x="761565" y="696849"/>
                </a:cubicBezTo>
                <a:close/>
                <a:moveTo>
                  <a:pt x="614404" y="640652"/>
                </a:moveTo>
                <a:lnTo>
                  <a:pt x="397996" y="856964"/>
                </a:lnTo>
                <a:lnTo>
                  <a:pt x="397996" y="977265"/>
                </a:lnTo>
                <a:lnTo>
                  <a:pt x="369421" y="977265"/>
                </a:lnTo>
                <a:lnTo>
                  <a:pt x="369421" y="851154"/>
                </a:lnTo>
                <a:lnTo>
                  <a:pt x="369421" y="851154"/>
                </a:lnTo>
                <a:lnTo>
                  <a:pt x="369421" y="743140"/>
                </a:lnTo>
                <a:lnTo>
                  <a:pt x="203972" y="577691"/>
                </a:lnTo>
                <a:cubicBezTo>
                  <a:pt x="198352" y="572072"/>
                  <a:pt x="198352" y="563023"/>
                  <a:pt x="203972" y="557498"/>
                </a:cubicBezTo>
                <a:cubicBezTo>
                  <a:pt x="209592" y="551974"/>
                  <a:pt x="218640" y="551879"/>
                  <a:pt x="224165" y="557498"/>
                </a:cubicBezTo>
                <a:lnTo>
                  <a:pt x="369326" y="702659"/>
                </a:lnTo>
                <a:lnTo>
                  <a:pt x="369326" y="594265"/>
                </a:lnTo>
                <a:lnTo>
                  <a:pt x="369326" y="594265"/>
                </a:lnTo>
                <a:lnTo>
                  <a:pt x="369326" y="432625"/>
                </a:lnTo>
                <a:lnTo>
                  <a:pt x="307604" y="370904"/>
                </a:lnTo>
                <a:cubicBezTo>
                  <a:pt x="301984" y="365284"/>
                  <a:pt x="301984" y="356235"/>
                  <a:pt x="307604" y="350711"/>
                </a:cubicBezTo>
                <a:cubicBezTo>
                  <a:pt x="313224" y="345186"/>
                  <a:pt x="322272" y="345091"/>
                  <a:pt x="327797" y="350711"/>
                </a:cubicBezTo>
                <a:lnTo>
                  <a:pt x="369326" y="392240"/>
                </a:lnTo>
                <a:lnTo>
                  <a:pt x="369326" y="293942"/>
                </a:lnTo>
                <a:cubicBezTo>
                  <a:pt x="369326" y="286036"/>
                  <a:pt x="375708" y="279654"/>
                  <a:pt x="383613" y="279654"/>
                </a:cubicBezTo>
                <a:cubicBezTo>
                  <a:pt x="391519" y="279654"/>
                  <a:pt x="397901" y="286036"/>
                  <a:pt x="397901" y="293942"/>
                </a:cubicBezTo>
                <a:lnTo>
                  <a:pt x="397901" y="559784"/>
                </a:lnTo>
                <a:lnTo>
                  <a:pt x="467910" y="489775"/>
                </a:lnTo>
                <a:cubicBezTo>
                  <a:pt x="473529" y="484156"/>
                  <a:pt x="482578" y="484156"/>
                  <a:pt x="488103" y="489775"/>
                </a:cubicBezTo>
                <a:cubicBezTo>
                  <a:pt x="493627" y="495395"/>
                  <a:pt x="493722" y="504444"/>
                  <a:pt x="488103" y="509969"/>
                </a:cubicBezTo>
                <a:lnTo>
                  <a:pt x="397806" y="600170"/>
                </a:lnTo>
                <a:lnTo>
                  <a:pt x="397806" y="816483"/>
                </a:lnTo>
                <a:lnTo>
                  <a:pt x="593925" y="620363"/>
                </a:lnTo>
                <a:cubicBezTo>
                  <a:pt x="599545" y="614744"/>
                  <a:pt x="608594" y="614744"/>
                  <a:pt x="614118" y="620363"/>
                </a:cubicBezTo>
                <a:cubicBezTo>
                  <a:pt x="619643" y="625983"/>
                  <a:pt x="619738" y="635032"/>
                  <a:pt x="614118" y="6405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Google Shape;110;p2">
            <a:extLst>
              <a:ext uri="{FF2B5EF4-FFF2-40B4-BE49-F238E27FC236}">
                <a16:creationId xmlns:a16="http://schemas.microsoft.com/office/drawing/2014/main" id="{26897543-8570-9741-CF64-0FC765434AE9}"/>
              </a:ext>
            </a:extLst>
          </p:cNvPr>
          <p:cNvSpPr/>
          <p:nvPr userDrawn="1"/>
        </p:nvSpPr>
        <p:spPr>
          <a:xfrm rot="16200000">
            <a:off x="1822357" y="671717"/>
            <a:ext cx="878943" cy="2131140"/>
          </a:xfrm>
          <a:prstGeom prst="round2SameRect">
            <a:avLst>
              <a:gd name="adj1" fmla="val 26420"/>
              <a:gd name="adj2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sng" strike="noStrike" kern="0" cap="none" spc="0" normalizeH="0" baseline="0" noProof="0" dirty="0">
              <a:ln>
                <a:noFill/>
              </a:ln>
              <a:solidFill>
                <a:srgbClr val="538CD5"/>
              </a:solidFill>
              <a:effectLst/>
              <a:uLnTx/>
              <a:uFillTx/>
              <a:latin typeface="삼성긴고딕 Regular" panose="020B0600000101010101" pitchFamily="50" charset="-127"/>
              <a:ea typeface="삼성긴고딕 Regula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Google Shape;111;p2">
            <a:extLst>
              <a:ext uri="{FF2B5EF4-FFF2-40B4-BE49-F238E27FC236}">
                <a16:creationId xmlns:a16="http://schemas.microsoft.com/office/drawing/2014/main" id="{6B705DCB-C8E6-A3D9-99B8-79153A5511A9}"/>
              </a:ext>
            </a:extLst>
          </p:cNvPr>
          <p:cNvSpPr/>
          <p:nvPr userDrawn="1"/>
        </p:nvSpPr>
        <p:spPr>
          <a:xfrm>
            <a:off x="3327398" y="1297818"/>
            <a:ext cx="8864601" cy="878941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endParaRPr noProof="0" dirty="0"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98114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0"/>
            <a:ext cx="12192000" cy="27559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ABEDEE1-A7FF-50CE-C4E7-FFA615B3D85D}"/>
              </a:ext>
            </a:extLst>
          </p:cNvPr>
          <p:cNvSpPr/>
          <p:nvPr/>
        </p:nvSpPr>
        <p:spPr>
          <a:xfrm rot="10800000">
            <a:off x="8409632" y="448866"/>
            <a:ext cx="788506" cy="419814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1440B68-87E3-524A-1CCE-1B9CABBB44F1}"/>
              </a:ext>
            </a:extLst>
          </p:cNvPr>
          <p:cNvGrpSpPr/>
          <p:nvPr userDrawn="1"/>
        </p:nvGrpSpPr>
        <p:grpSpPr>
          <a:xfrm>
            <a:off x="8883015" y="371677"/>
            <a:ext cx="2259996" cy="2384223"/>
            <a:chOff x="8883015" y="374724"/>
            <a:chExt cx="2259996" cy="2384223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6B8E5C3-4E74-02A3-53FC-FF2507286569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4E0636F-F460-17B7-E099-AC580E225286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F77622-6166-35C0-4D5A-3FF36F9E6857}"/>
              </a:ext>
            </a:extLst>
          </p:cNvPr>
          <p:cNvGrpSpPr/>
          <p:nvPr userDrawn="1"/>
        </p:nvGrpSpPr>
        <p:grpSpPr>
          <a:xfrm>
            <a:off x="8014840" y="1743554"/>
            <a:ext cx="854694" cy="1012346"/>
            <a:chOff x="7578193" y="1528742"/>
            <a:chExt cx="1083937" cy="1283874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B3AE739-0BE3-2A97-A2E5-99028AA15149}"/>
                </a:ext>
              </a:extLst>
            </p:cNvPr>
            <p:cNvSpPr/>
            <p:nvPr/>
          </p:nvSpPr>
          <p:spPr>
            <a:xfrm>
              <a:off x="7578193" y="1528742"/>
              <a:ext cx="769984" cy="1283588"/>
            </a:xfrm>
            <a:custGeom>
              <a:avLst/>
              <a:gdLst>
                <a:gd name="connsiteX0" fmla="*/ 763611 w 769984"/>
                <a:gd name="connsiteY0" fmla="*/ 683609 h 1283588"/>
                <a:gd name="connsiteX1" fmla="*/ 734369 w 769984"/>
                <a:gd name="connsiteY1" fmla="*/ 625221 h 1283588"/>
                <a:gd name="connsiteX2" fmla="*/ 713700 w 769984"/>
                <a:gd name="connsiteY2" fmla="*/ 588645 h 1283588"/>
                <a:gd name="connsiteX3" fmla="*/ 705604 w 769984"/>
                <a:gd name="connsiteY3" fmla="*/ 496919 h 1283588"/>
                <a:gd name="connsiteX4" fmla="*/ 707128 w 769984"/>
                <a:gd name="connsiteY4" fmla="*/ 463010 h 1283588"/>
                <a:gd name="connsiteX5" fmla="*/ 662360 w 769984"/>
                <a:gd name="connsiteY5" fmla="*/ 320897 h 1283588"/>
                <a:gd name="connsiteX6" fmla="*/ 619212 w 769984"/>
                <a:gd name="connsiteY6" fmla="*/ 282512 h 1283588"/>
                <a:gd name="connsiteX7" fmla="*/ 567491 w 769984"/>
                <a:gd name="connsiteY7" fmla="*/ 228695 h 1283588"/>
                <a:gd name="connsiteX8" fmla="*/ 554633 w 769984"/>
                <a:gd name="connsiteY8" fmla="*/ 165926 h 1283588"/>
                <a:gd name="connsiteX9" fmla="*/ 545012 w 769984"/>
                <a:gd name="connsiteY9" fmla="*/ 107633 h 1283588"/>
                <a:gd name="connsiteX10" fmla="*/ 384897 w 769984"/>
                <a:gd name="connsiteY10" fmla="*/ 0 h 1283588"/>
                <a:gd name="connsiteX11" fmla="*/ 224877 w 769984"/>
                <a:gd name="connsiteY11" fmla="*/ 107537 h 1283588"/>
                <a:gd name="connsiteX12" fmla="*/ 215257 w 769984"/>
                <a:gd name="connsiteY12" fmla="*/ 165830 h 1283588"/>
                <a:gd name="connsiteX13" fmla="*/ 202398 w 769984"/>
                <a:gd name="connsiteY13" fmla="*/ 228600 h 1283588"/>
                <a:gd name="connsiteX14" fmla="*/ 150677 w 769984"/>
                <a:gd name="connsiteY14" fmla="*/ 282416 h 1283588"/>
                <a:gd name="connsiteX15" fmla="*/ 107529 w 769984"/>
                <a:gd name="connsiteY15" fmla="*/ 320802 h 1283588"/>
                <a:gd name="connsiteX16" fmla="*/ 62761 w 769984"/>
                <a:gd name="connsiteY16" fmla="*/ 462915 h 1283588"/>
                <a:gd name="connsiteX17" fmla="*/ 64285 w 769984"/>
                <a:gd name="connsiteY17" fmla="*/ 496824 h 1283588"/>
                <a:gd name="connsiteX18" fmla="*/ 56189 w 769984"/>
                <a:gd name="connsiteY18" fmla="*/ 588550 h 1283588"/>
                <a:gd name="connsiteX19" fmla="*/ 35520 w 769984"/>
                <a:gd name="connsiteY19" fmla="*/ 625126 h 1283588"/>
                <a:gd name="connsiteX20" fmla="*/ 6278 w 769984"/>
                <a:gd name="connsiteY20" fmla="*/ 683514 h 1283588"/>
                <a:gd name="connsiteX21" fmla="*/ 11231 w 769984"/>
                <a:gd name="connsiteY21" fmla="*/ 796100 h 1283588"/>
                <a:gd name="connsiteX22" fmla="*/ 132103 w 769984"/>
                <a:gd name="connsiteY22" fmla="*/ 942118 h 1283588"/>
                <a:gd name="connsiteX23" fmla="*/ 341558 w 769984"/>
                <a:gd name="connsiteY23" fmla="*/ 973074 h 1283588"/>
                <a:gd name="connsiteX24" fmla="*/ 370705 w 769984"/>
                <a:gd name="connsiteY24" fmla="*/ 972788 h 1283588"/>
                <a:gd name="connsiteX25" fmla="*/ 370705 w 769984"/>
                <a:gd name="connsiteY25" fmla="*/ 1283589 h 1283588"/>
                <a:gd name="connsiteX26" fmla="*/ 399280 w 769984"/>
                <a:gd name="connsiteY26" fmla="*/ 1283589 h 1283588"/>
                <a:gd name="connsiteX27" fmla="*/ 399280 w 769984"/>
                <a:gd name="connsiteY27" fmla="*/ 972788 h 1283588"/>
                <a:gd name="connsiteX28" fmla="*/ 428426 w 769984"/>
                <a:gd name="connsiteY28" fmla="*/ 973074 h 1283588"/>
                <a:gd name="connsiteX29" fmla="*/ 472241 w 769984"/>
                <a:gd name="connsiteY29" fmla="*/ 973646 h 1283588"/>
                <a:gd name="connsiteX30" fmla="*/ 637881 w 769984"/>
                <a:gd name="connsiteY30" fmla="*/ 942118 h 1283588"/>
                <a:gd name="connsiteX31" fmla="*/ 758753 w 769984"/>
                <a:gd name="connsiteY31" fmla="*/ 796100 h 1283588"/>
                <a:gd name="connsiteX32" fmla="*/ 763706 w 769984"/>
                <a:gd name="connsiteY32" fmla="*/ 683514 h 1283588"/>
                <a:gd name="connsiteX33" fmla="*/ 731607 w 769984"/>
                <a:gd name="connsiteY33" fmla="*/ 786956 h 1283588"/>
                <a:gd name="connsiteX34" fmla="*/ 623689 w 769984"/>
                <a:gd name="connsiteY34" fmla="*/ 917448 h 1283588"/>
                <a:gd name="connsiteX35" fmla="*/ 428807 w 769984"/>
                <a:gd name="connsiteY35" fmla="*/ 944690 h 1283588"/>
                <a:gd name="connsiteX36" fmla="*/ 399184 w 769984"/>
                <a:gd name="connsiteY36" fmla="*/ 944309 h 1283588"/>
                <a:gd name="connsiteX37" fmla="*/ 399184 w 769984"/>
                <a:gd name="connsiteY37" fmla="*/ 836581 h 1283588"/>
                <a:gd name="connsiteX38" fmla="*/ 399184 w 769984"/>
                <a:gd name="connsiteY38" fmla="*/ 836581 h 1283588"/>
                <a:gd name="connsiteX39" fmla="*/ 399184 w 769984"/>
                <a:gd name="connsiteY39" fmla="*/ 732473 h 1283588"/>
                <a:gd name="connsiteX40" fmla="*/ 558824 w 769984"/>
                <a:gd name="connsiteY40" fmla="*/ 572834 h 1283588"/>
                <a:gd name="connsiteX41" fmla="*/ 558824 w 769984"/>
                <a:gd name="connsiteY41" fmla="*/ 552641 h 1283588"/>
                <a:gd name="connsiteX42" fmla="*/ 538631 w 769984"/>
                <a:gd name="connsiteY42" fmla="*/ 552641 h 1283588"/>
                <a:gd name="connsiteX43" fmla="*/ 399184 w 769984"/>
                <a:gd name="connsiteY43" fmla="*/ 692087 h 1283588"/>
                <a:gd name="connsiteX44" fmla="*/ 399184 w 769984"/>
                <a:gd name="connsiteY44" fmla="*/ 588550 h 1283588"/>
                <a:gd name="connsiteX45" fmla="*/ 399184 w 769984"/>
                <a:gd name="connsiteY45" fmla="*/ 588550 h 1283588"/>
                <a:gd name="connsiteX46" fmla="*/ 399184 w 769984"/>
                <a:gd name="connsiteY46" fmla="*/ 432530 h 1283588"/>
                <a:gd name="connsiteX47" fmla="*/ 458716 w 769984"/>
                <a:gd name="connsiteY47" fmla="*/ 372999 h 1283588"/>
                <a:gd name="connsiteX48" fmla="*/ 458716 w 769984"/>
                <a:gd name="connsiteY48" fmla="*/ 352806 h 1283588"/>
                <a:gd name="connsiteX49" fmla="*/ 438523 w 769984"/>
                <a:gd name="connsiteY49" fmla="*/ 352806 h 1283588"/>
                <a:gd name="connsiteX50" fmla="*/ 399184 w 769984"/>
                <a:gd name="connsiteY50" fmla="*/ 392144 h 1283588"/>
                <a:gd name="connsiteX51" fmla="*/ 399184 w 769984"/>
                <a:gd name="connsiteY51" fmla="*/ 301466 h 1283588"/>
                <a:gd name="connsiteX52" fmla="*/ 384897 w 769984"/>
                <a:gd name="connsiteY52" fmla="*/ 287179 h 1283588"/>
                <a:gd name="connsiteX53" fmla="*/ 370609 w 769984"/>
                <a:gd name="connsiteY53" fmla="*/ 301466 h 1283588"/>
                <a:gd name="connsiteX54" fmla="*/ 370609 w 769984"/>
                <a:gd name="connsiteY54" fmla="*/ 553974 h 1283588"/>
                <a:gd name="connsiteX55" fmla="*/ 303744 w 769984"/>
                <a:gd name="connsiteY55" fmla="*/ 487109 h 1283588"/>
                <a:gd name="connsiteX56" fmla="*/ 283551 w 769984"/>
                <a:gd name="connsiteY56" fmla="*/ 487109 h 1283588"/>
                <a:gd name="connsiteX57" fmla="*/ 283551 w 769984"/>
                <a:gd name="connsiteY57" fmla="*/ 507301 h 1283588"/>
                <a:gd name="connsiteX58" fmla="*/ 370609 w 769984"/>
                <a:gd name="connsiteY58" fmla="*/ 594360 h 1283588"/>
                <a:gd name="connsiteX59" fmla="*/ 370609 w 769984"/>
                <a:gd name="connsiteY59" fmla="*/ 802005 h 1283588"/>
                <a:gd name="connsiteX60" fmla="*/ 181919 w 769984"/>
                <a:gd name="connsiteY60" fmla="*/ 613315 h 1283588"/>
                <a:gd name="connsiteX61" fmla="*/ 161726 w 769984"/>
                <a:gd name="connsiteY61" fmla="*/ 613315 h 1283588"/>
                <a:gd name="connsiteX62" fmla="*/ 161726 w 769984"/>
                <a:gd name="connsiteY62" fmla="*/ 633508 h 1283588"/>
                <a:gd name="connsiteX63" fmla="*/ 370609 w 769984"/>
                <a:gd name="connsiteY63" fmla="*/ 842391 h 1283588"/>
                <a:gd name="connsiteX64" fmla="*/ 370609 w 769984"/>
                <a:gd name="connsiteY64" fmla="*/ 944309 h 1283588"/>
                <a:gd name="connsiteX65" fmla="*/ 340987 w 769984"/>
                <a:gd name="connsiteY65" fmla="*/ 944690 h 1283588"/>
                <a:gd name="connsiteX66" fmla="*/ 146105 w 769984"/>
                <a:gd name="connsiteY66" fmla="*/ 917448 h 1283588"/>
                <a:gd name="connsiteX67" fmla="*/ 38187 w 769984"/>
                <a:gd name="connsiteY67" fmla="*/ 786956 h 1283588"/>
                <a:gd name="connsiteX68" fmla="*/ 33710 w 769984"/>
                <a:gd name="connsiteY68" fmla="*/ 691420 h 1283588"/>
                <a:gd name="connsiteX69" fmla="*/ 59523 w 769984"/>
                <a:gd name="connsiteY69" fmla="*/ 640556 h 1283588"/>
                <a:gd name="connsiteX70" fmla="*/ 82288 w 769984"/>
                <a:gd name="connsiteY70" fmla="*/ 600170 h 1283588"/>
                <a:gd name="connsiteX71" fmla="*/ 92670 w 769984"/>
                <a:gd name="connsiteY71" fmla="*/ 495205 h 1283588"/>
                <a:gd name="connsiteX72" fmla="*/ 91241 w 769984"/>
                <a:gd name="connsiteY72" fmla="*/ 462629 h 1283588"/>
                <a:gd name="connsiteX73" fmla="*/ 129055 w 769984"/>
                <a:gd name="connsiteY73" fmla="*/ 339566 h 1283588"/>
                <a:gd name="connsiteX74" fmla="*/ 168108 w 769984"/>
                <a:gd name="connsiteY74" fmla="*/ 305086 h 1283588"/>
                <a:gd name="connsiteX75" fmla="*/ 228020 w 769984"/>
                <a:gd name="connsiteY75" fmla="*/ 241173 h 1283588"/>
                <a:gd name="connsiteX76" fmla="*/ 243641 w 769984"/>
                <a:gd name="connsiteY76" fmla="*/ 168307 h 1283588"/>
                <a:gd name="connsiteX77" fmla="*/ 252023 w 769984"/>
                <a:gd name="connsiteY77" fmla="*/ 116396 h 1283588"/>
                <a:gd name="connsiteX78" fmla="*/ 384897 w 769984"/>
                <a:gd name="connsiteY78" fmla="*/ 28575 h 1283588"/>
                <a:gd name="connsiteX79" fmla="*/ 517771 w 769984"/>
                <a:gd name="connsiteY79" fmla="*/ 116396 h 1283588"/>
                <a:gd name="connsiteX80" fmla="*/ 526153 w 769984"/>
                <a:gd name="connsiteY80" fmla="*/ 168307 h 1283588"/>
                <a:gd name="connsiteX81" fmla="*/ 541774 w 769984"/>
                <a:gd name="connsiteY81" fmla="*/ 241173 h 1283588"/>
                <a:gd name="connsiteX82" fmla="*/ 601686 w 769984"/>
                <a:gd name="connsiteY82" fmla="*/ 305086 h 1283588"/>
                <a:gd name="connsiteX83" fmla="*/ 640739 w 769984"/>
                <a:gd name="connsiteY83" fmla="*/ 339566 h 1283588"/>
                <a:gd name="connsiteX84" fmla="*/ 678553 w 769984"/>
                <a:gd name="connsiteY84" fmla="*/ 462629 h 1283588"/>
                <a:gd name="connsiteX85" fmla="*/ 677124 w 769984"/>
                <a:gd name="connsiteY85" fmla="*/ 495205 h 1283588"/>
                <a:gd name="connsiteX86" fmla="*/ 687506 w 769984"/>
                <a:gd name="connsiteY86" fmla="*/ 600170 h 1283588"/>
                <a:gd name="connsiteX87" fmla="*/ 710271 w 769984"/>
                <a:gd name="connsiteY87" fmla="*/ 640556 h 1283588"/>
                <a:gd name="connsiteX88" fmla="*/ 736084 w 769984"/>
                <a:gd name="connsiteY88" fmla="*/ 691420 h 1283588"/>
                <a:gd name="connsiteX89" fmla="*/ 731607 w 769984"/>
                <a:gd name="connsiteY89" fmla="*/ 786956 h 12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69984" h="1283588">
                  <a:moveTo>
                    <a:pt x="763611" y="683609"/>
                  </a:moveTo>
                  <a:cubicBezTo>
                    <a:pt x="757324" y="661416"/>
                    <a:pt x="745704" y="643033"/>
                    <a:pt x="734369" y="625221"/>
                  </a:cubicBezTo>
                  <a:cubicBezTo>
                    <a:pt x="726559" y="612934"/>
                    <a:pt x="719224" y="601218"/>
                    <a:pt x="713700" y="588645"/>
                  </a:cubicBezTo>
                  <a:cubicBezTo>
                    <a:pt x="701794" y="561404"/>
                    <a:pt x="703603" y="530066"/>
                    <a:pt x="705604" y="496919"/>
                  </a:cubicBezTo>
                  <a:cubicBezTo>
                    <a:pt x="706271" y="485775"/>
                    <a:pt x="706937" y="474345"/>
                    <a:pt x="707128" y="463010"/>
                  </a:cubicBezTo>
                  <a:cubicBezTo>
                    <a:pt x="707795" y="405479"/>
                    <a:pt x="691888" y="355092"/>
                    <a:pt x="662360" y="320897"/>
                  </a:cubicBezTo>
                  <a:cubicBezTo>
                    <a:pt x="649501" y="306038"/>
                    <a:pt x="634071" y="294037"/>
                    <a:pt x="619212" y="282512"/>
                  </a:cubicBezTo>
                  <a:cubicBezTo>
                    <a:pt x="598162" y="266129"/>
                    <a:pt x="578255" y="250698"/>
                    <a:pt x="567491" y="228695"/>
                  </a:cubicBezTo>
                  <a:cubicBezTo>
                    <a:pt x="558538" y="210312"/>
                    <a:pt x="556633" y="188690"/>
                    <a:pt x="554633" y="165926"/>
                  </a:cubicBezTo>
                  <a:cubicBezTo>
                    <a:pt x="552918" y="146685"/>
                    <a:pt x="551204" y="126778"/>
                    <a:pt x="545012" y="107633"/>
                  </a:cubicBezTo>
                  <a:cubicBezTo>
                    <a:pt x="524057" y="43244"/>
                    <a:pt x="459668" y="0"/>
                    <a:pt x="384897" y="0"/>
                  </a:cubicBezTo>
                  <a:cubicBezTo>
                    <a:pt x="310126" y="0"/>
                    <a:pt x="245737" y="43244"/>
                    <a:pt x="224877" y="107537"/>
                  </a:cubicBezTo>
                  <a:cubicBezTo>
                    <a:pt x="218686" y="126683"/>
                    <a:pt x="216876" y="146590"/>
                    <a:pt x="215257" y="165830"/>
                  </a:cubicBezTo>
                  <a:cubicBezTo>
                    <a:pt x="213256" y="188595"/>
                    <a:pt x="211352" y="210217"/>
                    <a:pt x="202398" y="228600"/>
                  </a:cubicBezTo>
                  <a:cubicBezTo>
                    <a:pt x="191635" y="250698"/>
                    <a:pt x="171728" y="266129"/>
                    <a:pt x="150677" y="282416"/>
                  </a:cubicBezTo>
                  <a:cubicBezTo>
                    <a:pt x="135818" y="293942"/>
                    <a:pt x="120483" y="305848"/>
                    <a:pt x="107529" y="320802"/>
                  </a:cubicBezTo>
                  <a:cubicBezTo>
                    <a:pt x="78001" y="354901"/>
                    <a:pt x="62095" y="405384"/>
                    <a:pt x="62761" y="462915"/>
                  </a:cubicBezTo>
                  <a:cubicBezTo>
                    <a:pt x="62857" y="474250"/>
                    <a:pt x="63619" y="485775"/>
                    <a:pt x="64285" y="496824"/>
                  </a:cubicBezTo>
                  <a:cubicBezTo>
                    <a:pt x="66286" y="530066"/>
                    <a:pt x="68191" y="561404"/>
                    <a:pt x="56189" y="588550"/>
                  </a:cubicBezTo>
                  <a:cubicBezTo>
                    <a:pt x="50665" y="601123"/>
                    <a:pt x="43330" y="612838"/>
                    <a:pt x="35520" y="625126"/>
                  </a:cubicBezTo>
                  <a:cubicBezTo>
                    <a:pt x="24280" y="642938"/>
                    <a:pt x="12565" y="661416"/>
                    <a:pt x="6278" y="683514"/>
                  </a:cubicBezTo>
                  <a:cubicBezTo>
                    <a:pt x="-3533" y="718280"/>
                    <a:pt x="-1818" y="758285"/>
                    <a:pt x="11231" y="796100"/>
                  </a:cubicBezTo>
                  <a:cubicBezTo>
                    <a:pt x="31043" y="853726"/>
                    <a:pt x="79621" y="912400"/>
                    <a:pt x="132103" y="942118"/>
                  </a:cubicBezTo>
                  <a:cubicBezTo>
                    <a:pt x="191635" y="975836"/>
                    <a:pt x="267835" y="974408"/>
                    <a:pt x="341558" y="973074"/>
                  </a:cubicBezTo>
                  <a:cubicBezTo>
                    <a:pt x="351274" y="972884"/>
                    <a:pt x="360989" y="972884"/>
                    <a:pt x="370705" y="972788"/>
                  </a:cubicBezTo>
                  <a:lnTo>
                    <a:pt x="370705" y="1283589"/>
                  </a:lnTo>
                  <a:lnTo>
                    <a:pt x="399280" y="1283589"/>
                  </a:lnTo>
                  <a:lnTo>
                    <a:pt x="399280" y="972788"/>
                  </a:lnTo>
                  <a:cubicBezTo>
                    <a:pt x="408995" y="972788"/>
                    <a:pt x="418615" y="972788"/>
                    <a:pt x="428426" y="973074"/>
                  </a:cubicBezTo>
                  <a:cubicBezTo>
                    <a:pt x="443000" y="973360"/>
                    <a:pt x="457668" y="973646"/>
                    <a:pt x="472241" y="973646"/>
                  </a:cubicBezTo>
                  <a:cubicBezTo>
                    <a:pt x="531582" y="973646"/>
                    <a:pt x="590066" y="969169"/>
                    <a:pt x="637881" y="942118"/>
                  </a:cubicBezTo>
                  <a:cubicBezTo>
                    <a:pt x="690364" y="912400"/>
                    <a:pt x="738941" y="853726"/>
                    <a:pt x="758753" y="796100"/>
                  </a:cubicBezTo>
                  <a:cubicBezTo>
                    <a:pt x="771803" y="758190"/>
                    <a:pt x="773517" y="718185"/>
                    <a:pt x="763706" y="683514"/>
                  </a:cubicBezTo>
                  <a:close/>
                  <a:moveTo>
                    <a:pt x="731607" y="786956"/>
                  </a:moveTo>
                  <a:cubicBezTo>
                    <a:pt x="714176" y="837629"/>
                    <a:pt x="669790" y="891350"/>
                    <a:pt x="623689" y="917448"/>
                  </a:cubicBezTo>
                  <a:cubicBezTo>
                    <a:pt x="570920" y="947357"/>
                    <a:pt x="498721" y="946023"/>
                    <a:pt x="428807" y="944690"/>
                  </a:cubicBezTo>
                  <a:cubicBezTo>
                    <a:pt x="418901" y="944499"/>
                    <a:pt x="408995" y="944404"/>
                    <a:pt x="399184" y="944309"/>
                  </a:cubicBezTo>
                  <a:lnTo>
                    <a:pt x="399184" y="836581"/>
                  </a:lnTo>
                  <a:lnTo>
                    <a:pt x="399184" y="836581"/>
                  </a:lnTo>
                  <a:lnTo>
                    <a:pt x="399184" y="732473"/>
                  </a:lnTo>
                  <a:lnTo>
                    <a:pt x="558824" y="572834"/>
                  </a:lnTo>
                  <a:cubicBezTo>
                    <a:pt x="564443" y="567214"/>
                    <a:pt x="564443" y="558165"/>
                    <a:pt x="558824" y="552641"/>
                  </a:cubicBezTo>
                  <a:cubicBezTo>
                    <a:pt x="553204" y="547116"/>
                    <a:pt x="544155" y="547021"/>
                    <a:pt x="538631" y="552641"/>
                  </a:cubicBezTo>
                  <a:lnTo>
                    <a:pt x="399184" y="692087"/>
                  </a:lnTo>
                  <a:lnTo>
                    <a:pt x="399184" y="588550"/>
                  </a:lnTo>
                  <a:lnTo>
                    <a:pt x="399184" y="588550"/>
                  </a:lnTo>
                  <a:lnTo>
                    <a:pt x="399184" y="432530"/>
                  </a:lnTo>
                  <a:lnTo>
                    <a:pt x="458716" y="372999"/>
                  </a:lnTo>
                  <a:cubicBezTo>
                    <a:pt x="464335" y="367379"/>
                    <a:pt x="464335" y="358331"/>
                    <a:pt x="458716" y="352806"/>
                  </a:cubicBezTo>
                  <a:cubicBezTo>
                    <a:pt x="453096" y="347282"/>
                    <a:pt x="444047" y="347186"/>
                    <a:pt x="438523" y="352806"/>
                  </a:cubicBezTo>
                  <a:lnTo>
                    <a:pt x="399184" y="392144"/>
                  </a:lnTo>
                  <a:lnTo>
                    <a:pt x="399184" y="301466"/>
                  </a:lnTo>
                  <a:cubicBezTo>
                    <a:pt x="399184" y="293561"/>
                    <a:pt x="392803" y="287179"/>
                    <a:pt x="384897" y="287179"/>
                  </a:cubicBezTo>
                  <a:cubicBezTo>
                    <a:pt x="376991" y="287179"/>
                    <a:pt x="370609" y="293561"/>
                    <a:pt x="370609" y="301466"/>
                  </a:cubicBezTo>
                  <a:lnTo>
                    <a:pt x="370609" y="553974"/>
                  </a:lnTo>
                  <a:lnTo>
                    <a:pt x="303744" y="487109"/>
                  </a:lnTo>
                  <a:cubicBezTo>
                    <a:pt x="298124" y="481489"/>
                    <a:pt x="289076" y="481489"/>
                    <a:pt x="283551" y="487109"/>
                  </a:cubicBezTo>
                  <a:cubicBezTo>
                    <a:pt x="278027" y="492728"/>
                    <a:pt x="277931" y="501777"/>
                    <a:pt x="283551" y="507301"/>
                  </a:cubicBezTo>
                  <a:lnTo>
                    <a:pt x="370609" y="594360"/>
                  </a:lnTo>
                  <a:lnTo>
                    <a:pt x="370609" y="802005"/>
                  </a:lnTo>
                  <a:lnTo>
                    <a:pt x="181919" y="613315"/>
                  </a:lnTo>
                  <a:cubicBezTo>
                    <a:pt x="176300" y="607695"/>
                    <a:pt x="167251" y="607695"/>
                    <a:pt x="161726" y="613315"/>
                  </a:cubicBezTo>
                  <a:cubicBezTo>
                    <a:pt x="156202" y="618935"/>
                    <a:pt x="156106" y="627983"/>
                    <a:pt x="161726" y="633508"/>
                  </a:cubicBezTo>
                  <a:lnTo>
                    <a:pt x="370609" y="842391"/>
                  </a:lnTo>
                  <a:lnTo>
                    <a:pt x="370609" y="944309"/>
                  </a:lnTo>
                  <a:cubicBezTo>
                    <a:pt x="360704" y="944404"/>
                    <a:pt x="350893" y="944499"/>
                    <a:pt x="340987" y="944690"/>
                  </a:cubicBezTo>
                  <a:cubicBezTo>
                    <a:pt x="271169" y="945928"/>
                    <a:pt x="198874" y="947261"/>
                    <a:pt x="146105" y="917448"/>
                  </a:cubicBezTo>
                  <a:cubicBezTo>
                    <a:pt x="100004" y="891350"/>
                    <a:pt x="55618" y="837629"/>
                    <a:pt x="38187" y="786956"/>
                  </a:cubicBezTo>
                  <a:cubicBezTo>
                    <a:pt x="27043" y="754571"/>
                    <a:pt x="25423" y="720566"/>
                    <a:pt x="33710" y="691420"/>
                  </a:cubicBezTo>
                  <a:cubicBezTo>
                    <a:pt x="38854" y="673227"/>
                    <a:pt x="48950" y="657320"/>
                    <a:pt x="59523" y="640556"/>
                  </a:cubicBezTo>
                  <a:cubicBezTo>
                    <a:pt x="67524" y="627888"/>
                    <a:pt x="75906" y="614744"/>
                    <a:pt x="82288" y="600170"/>
                  </a:cubicBezTo>
                  <a:cubicBezTo>
                    <a:pt x="96956" y="566642"/>
                    <a:pt x="94765" y="530352"/>
                    <a:pt x="92670" y="495205"/>
                  </a:cubicBezTo>
                  <a:cubicBezTo>
                    <a:pt x="92003" y="484442"/>
                    <a:pt x="91336" y="473297"/>
                    <a:pt x="91241" y="462629"/>
                  </a:cubicBezTo>
                  <a:cubicBezTo>
                    <a:pt x="90670" y="412147"/>
                    <a:pt x="104100" y="368427"/>
                    <a:pt x="129055" y="339566"/>
                  </a:cubicBezTo>
                  <a:cubicBezTo>
                    <a:pt x="140105" y="326803"/>
                    <a:pt x="153725" y="316230"/>
                    <a:pt x="168108" y="305086"/>
                  </a:cubicBezTo>
                  <a:cubicBezTo>
                    <a:pt x="190778" y="287465"/>
                    <a:pt x="214304" y="269272"/>
                    <a:pt x="228020" y="241173"/>
                  </a:cubicBezTo>
                  <a:cubicBezTo>
                    <a:pt x="239355" y="217932"/>
                    <a:pt x="241546" y="192786"/>
                    <a:pt x="243641" y="168307"/>
                  </a:cubicBezTo>
                  <a:cubicBezTo>
                    <a:pt x="245261" y="149828"/>
                    <a:pt x="246784" y="132398"/>
                    <a:pt x="252023" y="116396"/>
                  </a:cubicBezTo>
                  <a:cubicBezTo>
                    <a:pt x="269073" y="63818"/>
                    <a:pt x="322508" y="28575"/>
                    <a:pt x="384897" y="28575"/>
                  </a:cubicBezTo>
                  <a:cubicBezTo>
                    <a:pt x="447286" y="28575"/>
                    <a:pt x="500721" y="63913"/>
                    <a:pt x="517771" y="116396"/>
                  </a:cubicBezTo>
                  <a:cubicBezTo>
                    <a:pt x="523009" y="132398"/>
                    <a:pt x="524534" y="149828"/>
                    <a:pt x="526153" y="168307"/>
                  </a:cubicBezTo>
                  <a:cubicBezTo>
                    <a:pt x="528248" y="192691"/>
                    <a:pt x="530534" y="217932"/>
                    <a:pt x="541774" y="241173"/>
                  </a:cubicBezTo>
                  <a:cubicBezTo>
                    <a:pt x="555490" y="269177"/>
                    <a:pt x="578921" y="287465"/>
                    <a:pt x="601686" y="305086"/>
                  </a:cubicBezTo>
                  <a:cubicBezTo>
                    <a:pt x="616069" y="316230"/>
                    <a:pt x="629690" y="326803"/>
                    <a:pt x="640739" y="339566"/>
                  </a:cubicBezTo>
                  <a:cubicBezTo>
                    <a:pt x="665694" y="368427"/>
                    <a:pt x="679124" y="412147"/>
                    <a:pt x="678553" y="462629"/>
                  </a:cubicBezTo>
                  <a:cubicBezTo>
                    <a:pt x="678458" y="473297"/>
                    <a:pt x="677791" y="484442"/>
                    <a:pt x="677124" y="495205"/>
                  </a:cubicBezTo>
                  <a:cubicBezTo>
                    <a:pt x="675028" y="530352"/>
                    <a:pt x="672838" y="566642"/>
                    <a:pt x="687506" y="600170"/>
                  </a:cubicBezTo>
                  <a:cubicBezTo>
                    <a:pt x="693888" y="614744"/>
                    <a:pt x="702175" y="627888"/>
                    <a:pt x="710271" y="640556"/>
                  </a:cubicBezTo>
                  <a:cubicBezTo>
                    <a:pt x="720939" y="657415"/>
                    <a:pt x="730940" y="673322"/>
                    <a:pt x="736084" y="691420"/>
                  </a:cubicBezTo>
                  <a:cubicBezTo>
                    <a:pt x="744371" y="720566"/>
                    <a:pt x="742751" y="754475"/>
                    <a:pt x="731607" y="78695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7" name="그래픽 30">
              <a:extLst>
                <a:ext uri="{FF2B5EF4-FFF2-40B4-BE49-F238E27FC236}">
                  <a16:creationId xmlns:a16="http://schemas.microsoft.com/office/drawing/2014/main" id="{74C8A250-0E48-D79B-DD85-087E993ED1E5}"/>
                </a:ext>
              </a:extLst>
            </p:cNvPr>
            <p:cNvGrpSpPr/>
            <p:nvPr/>
          </p:nvGrpSpPr>
          <p:grpSpPr>
            <a:xfrm>
              <a:off x="8227028" y="2026042"/>
              <a:ext cx="435102" cy="786574"/>
              <a:chOff x="8227028" y="2026042"/>
              <a:chExt cx="435102" cy="786574"/>
            </a:xfrm>
            <a:solidFill>
              <a:schemeClr val="bg1"/>
            </a:solidFill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3475CA1E-571B-BE08-FDC0-426F62CF1C75}"/>
                  </a:ext>
                </a:extLst>
              </p:cNvPr>
              <p:cNvSpPr/>
              <p:nvPr/>
            </p:nvSpPr>
            <p:spPr>
              <a:xfrm>
                <a:off x="8227028" y="2026042"/>
                <a:ext cx="435102" cy="581691"/>
              </a:xfrm>
              <a:custGeom>
                <a:avLst/>
                <a:gdLst>
                  <a:gd name="connsiteX0" fmla="*/ 217551 w 435102"/>
                  <a:gd name="connsiteY0" fmla="*/ 0 h 581691"/>
                  <a:gd name="connsiteX1" fmla="*/ 0 w 435102"/>
                  <a:gd name="connsiteY1" fmla="*/ 291179 h 581691"/>
                  <a:gd name="connsiteX2" fmla="*/ 203264 w 435102"/>
                  <a:gd name="connsiteY2" fmla="*/ 581692 h 581691"/>
                  <a:gd name="connsiteX3" fmla="*/ 203264 w 435102"/>
                  <a:gd name="connsiteY3" fmla="*/ 292703 h 581691"/>
                  <a:gd name="connsiteX4" fmla="*/ 217551 w 435102"/>
                  <a:gd name="connsiteY4" fmla="*/ 278416 h 581691"/>
                  <a:gd name="connsiteX5" fmla="*/ 231839 w 435102"/>
                  <a:gd name="connsiteY5" fmla="*/ 292703 h 581691"/>
                  <a:gd name="connsiteX6" fmla="*/ 231839 w 435102"/>
                  <a:gd name="connsiteY6" fmla="*/ 581692 h 581691"/>
                  <a:gd name="connsiteX7" fmla="*/ 435102 w 435102"/>
                  <a:gd name="connsiteY7" fmla="*/ 291179 h 581691"/>
                  <a:gd name="connsiteX8" fmla="*/ 217551 w 435102"/>
                  <a:gd name="connsiteY8" fmla="*/ 0 h 58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102" h="581691">
                    <a:moveTo>
                      <a:pt x="217551" y="0"/>
                    </a:moveTo>
                    <a:cubicBezTo>
                      <a:pt x="97441" y="0"/>
                      <a:pt x="0" y="130397"/>
                      <a:pt x="0" y="291179"/>
                    </a:cubicBezTo>
                    <a:cubicBezTo>
                      <a:pt x="0" y="451961"/>
                      <a:pt x="89726" y="571881"/>
                      <a:pt x="203264" y="581692"/>
                    </a:cubicBezTo>
                    <a:lnTo>
                      <a:pt x="203264" y="292703"/>
                    </a:lnTo>
                    <a:cubicBezTo>
                      <a:pt x="203264" y="284798"/>
                      <a:pt x="209645" y="278416"/>
                      <a:pt x="217551" y="278416"/>
                    </a:cubicBezTo>
                    <a:cubicBezTo>
                      <a:pt x="225457" y="278416"/>
                      <a:pt x="231839" y="284798"/>
                      <a:pt x="231839" y="292703"/>
                    </a:cubicBezTo>
                    <a:lnTo>
                      <a:pt x="231839" y="581692"/>
                    </a:lnTo>
                    <a:cubicBezTo>
                      <a:pt x="345281" y="571786"/>
                      <a:pt x="435102" y="445580"/>
                      <a:pt x="435102" y="291179"/>
                    </a:cubicBezTo>
                    <a:cubicBezTo>
                      <a:pt x="435102" y="136779"/>
                      <a:pt x="337757" y="0"/>
                      <a:pt x="2175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3D46E539-354F-F26F-DFA1-EE4A9A22203A}"/>
                  </a:ext>
                </a:extLst>
              </p:cNvPr>
              <p:cNvSpPr/>
              <p:nvPr/>
            </p:nvSpPr>
            <p:spPr>
              <a:xfrm>
                <a:off x="8430291" y="2608496"/>
                <a:ext cx="28575" cy="204120"/>
              </a:xfrm>
              <a:custGeom>
                <a:avLst/>
                <a:gdLst>
                  <a:gd name="connsiteX0" fmla="*/ 0 w 28575"/>
                  <a:gd name="connsiteY0" fmla="*/ 0 h 204120"/>
                  <a:gd name="connsiteX1" fmla="*/ 28575 w 28575"/>
                  <a:gd name="connsiteY1" fmla="*/ 0 h 204120"/>
                  <a:gd name="connsiteX2" fmla="*/ 28575 w 28575"/>
                  <a:gd name="connsiteY2" fmla="*/ 204121 h 204120"/>
                  <a:gd name="connsiteX3" fmla="*/ 0 w 28575"/>
                  <a:gd name="connsiteY3" fmla="*/ 204121 h 20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204120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204121"/>
                    </a:lnTo>
                    <a:lnTo>
                      <a:pt x="0" y="2041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4" name="그래픽 32">
            <a:extLst>
              <a:ext uri="{FF2B5EF4-FFF2-40B4-BE49-F238E27FC236}">
                <a16:creationId xmlns:a16="http://schemas.microsoft.com/office/drawing/2014/main" id="{7FB58D05-70B8-ED3F-D589-E55BC26E419A}"/>
              </a:ext>
            </a:extLst>
          </p:cNvPr>
          <p:cNvSpPr/>
          <p:nvPr/>
        </p:nvSpPr>
        <p:spPr>
          <a:xfrm>
            <a:off x="11263836" y="1313929"/>
            <a:ext cx="928164" cy="429625"/>
          </a:xfrm>
          <a:custGeom>
            <a:avLst/>
            <a:gdLst>
              <a:gd name="connsiteX0" fmla="*/ 1219200 w 1856327"/>
              <a:gd name="connsiteY0" fmla="*/ 0 h 859250"/>
              <a:gd name="connsiteX1" fmla="*/ 977932 w 1856327"/>
              <a:gd name="connsiteY1" fmla="*/ 241268 h 859250"/>
              <a:gd name="connsiteX2" fmla="*/ 1019842 w 1856327"/>
              <a:gd name="connsiteY2" fmla="*/ 376714 h 859250"/>
              <a:gd name="connsiteX3" fmla="*/ 241268 w 1856327"/>
              <a:gd name="connsiteY3" fmla="*/ 376714 h 859250"/>
              <a:gd name="connsiteX4" fmla="*/ 0 w 1856327"/>
              <a:gd name="connsiteY4" fmla="*/ 617982 h 859250"/>
              <a:gd name="connsiteX5" fmla="*/ 0 w 1856327"/>
              <a:gd name="connsiteY5" fmla="*/ 617982 h 859250"/>
              <a:gd name="connsiteX6" fmla="*/ 241268 w 1856327"/>
              <a:gd name="connsiteY6" fmla="*/ 859250 h 859250"/>
              <a:gd name="connsiteX7" fmla="*/ 1856327 w 1856327"/>
              <a:gd name="connsiteY7" fmla="*/ 859250 h 859250"/>
              <a:gd name="connsiteX8" fmla="*/ 1856327 w 1856327"/>
              <a:gd name="connsiteY8" fmla="*/ 0 h 859250"/>
              <a:gd name="connsiteX9" fmla="*/ 1219105 w 1856327"/>
              <a:gd name="connsiteY9" fmla="*/ 0 h 8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27" h="859250">
                <a:moveTo>
                  <a:pt x="1219200" y="0"/>
                </a:moveTo>
                <a:cubicBezTo>
                  <a:pt x="1086517" y="0"/>
                  <a:pt x="977932" y="108585"/>
                  <a:pt x="977932" y="241268"/>
                </a:cubicBezTo>
                <a:cubicBezTo>
                  <a:pt x="977932" y="291370"/>
                  <a:pt x="993458" y="338042"/>
                  <a:pt x="1019842" y="376714"/>
                </a:cubicBezTo>
                <a:lnTo>
                  <a:pt x="241268" y="376714"/>
                </a:lnTo>
                <a:cubicBezTo>
                  <a:pt x="108585" y="376714"/>
                  <a:pt x="0" y="485299"/>
                  <a:pt x="0" y="617982"/>
                </a:cubicBezTo>
                <a:lnTo>
                  <a:pt x="0" y="617982"/>
                </a:lnTo>
                <a:cubicBezTo>
                  <a:pt x="0" y="750665"/>
                  <a:pt x="108585" y="859250"/>
                  <a:pt x="241268" y="859250"/>
                </a:cubicBezTo>
                <a:lnTo>
                  <a:pt x="1856327" y="859250"/>
                </a:lnTo>
                <a:lnTo>
                  <a:pt x="1856327" y="0"/>
                </a:lnTo>
                <a:lnTo>
                  <a:pt x="1219105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C1AE1B4-F6E8-1CC3-1A76-12111549FE60}"/>
              </a:ext>
            </a:extLst>
          </p:cNvPr>
          <p:cNvGrpSpPr/>
          <p:nvPr userDrawn="1"/>
        </p:nvGrpSpPr>
        <p:grpSpPr>
          <a:xfrm>
            <a:off x="342966" y="298378"/>
            <a:ext cx="853293" cy="604915"/>
            <a:chOff x="1838325" y="493712"/>
            <a:chExt cx="2917888" cy="2068544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63E7B727-5266-473A-95B3-C49DECFA467B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0E691BB1-C164-4A01-A930-BA39D625F76B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5EE3A62-A9BC-DF95-9EC0-0B28E394659F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0C5CF15-46C0-0759-DE42-EE0FC58952E1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3DA58A8-272D-D80A-F0BE-230D11E03AA4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39AC7E0-C7DA-63A1-8613-B2EA1ADCB497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F4B488-CFAE-021F-F01B-DF9C40C2B991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94C26D1-AC6D-A1F6-05FA-852657084F08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2B8A1A9-F7B9-C459-9D57-6E172FA5B046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68C3300-4176-7DE8-2A3B-BE4A573E20E3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B41E2D11-F771-7F27-F6C9-BD990695E21B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6898C8EB-71EB-1F65-23B1-8843D9B51D1B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49798550-C2BC-8F7B-B009-2BDF3FB28AEE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2B896F1C-A183-42D2-AD5A-D93201C96A7D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7C073D9A-6DF5-8813-A5E6-ADF95693FACF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32DF0A4-2DFF-8008-9B3E-9FCC99BF5E5F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CBFD9BB-BC09-2C4D-51A6-5366C12CA5A8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C229609-B878-4D4B-E9B0-EB59925A65F5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5290C9D2-24A0-6514-E62F-4CCD68222027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AB4073B5-6742-2E0A-AE2A-C036F5826490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D9C906DA-542A-F9C7-FA0A-94907EAEE600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E8DDE9-4326-A82A-8F1A-E7AE68BF6AAE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DAD78FC-4D6D-069F-C4A7-1C48FDD14A3E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35CA494B-0759-420C-B2E2-8B1DC4C927E5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4335748-2937-C051-554C-7190A28850E9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Google Shape;25;p8">
            <a:extLst>
              <a:ext uri="{FF2B5EF4-FFF2-40B4-BE49-F238E27FC236}">
                <a16:creationId xmlns:a16="http://schemas.microsoft.com/office/drawing/2014/main" id="{7C3BEB68-75D6-D67B-E4F7-135DCE9FF8D0}"/>
              </a:ext>
            </a:extLst>
          </p:cNvPr>
          <p:cNvSpPr/>
          <p:nvPr userDrawn="1"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8728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bg>
      <p:bgPr>
        <a:solidFill>
          <a:srgbClr val="ACDEF8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5C7AA9E-E7A6-B4CF-746E-0BE5946C520B}"/>
              </a:ext>
            </a:extLst>
          </p:cNvPr>
          <p:cNvSpPr/>
          <p:nvPr userDrawn="1"/>
        </p:nvSpPr>
        <p:spPr>
          <a:xfrm>
            <a:off x="442764" y="1119742"/>
            <a:ext cx="11490156" cy="5518879"/>
          </a:xfrm>
          <a:prstGeom prst="roundRect">
            <a:avLst>
              <a:gd name="adj" fmla="val 3744"/>
            </a:avLst>
          </a:prstGeom>
          <a:solidFill>
            <a:srgbClr val="ACD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81;p18">
            <a:extLst>
              <a:ext uri="{FF2B5EF4-FFF2-40B4-BE49-F238E27FC236}">
                <a16:creationId xmlns:a16="http://schemas.microsoft.com/office/drawing/2014/main" id="{B662AF3F-B57D-B777-D8BE-52A28D03E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881" y="436347"/>
            <a:ext cx="8659644" cy="5119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>
              <a:defRPr sz="3200" b="0" i="0" u="none" strike="noStrike" cap="none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lt1"/>
                </a:solidFill>
                <a:effectLst>
                  <a:outerShdw blurRad="25400" dist="38100" dir="5400000" algn="t" rotWithShape="0">
                    <a:prstClr val="black">
                      <a:alpha val="30000"/>
                    </a:prstClr>
                  </a:outerShdw>
                </a:effectLst>
                <a:latin typeface="삼성긴고딕 Bold" panose="020B0600000101010101" pitchFamily="50" charset="-127"/>
                <a:ea typeface="삼성긴고딕 Bold" panose="020B0600000101010101" pitchFamily="50" charset="-127"/>
                <a:cs typeface="Arial"/>
              </a:defRPr>
            </a:lvl1pPr>
          </a:lstStyle>
          <a:p>
            <a:pPr marR="0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</a:pPr>
            <a:endParaRPr dirty="0"/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8899DB58-0559-1861-0B08-531F63D2EB0E}"/>
              </a:ext>
            </a:extLst>
          </p:cNvPr>
          <p:cNvSpPr/>
          <p:nvPr userDrawn="1"/>
        </p:nvSpPr>
        <p:spPr>
          <a:xfrm>
            <a:off x="350520" y="1040743"/>
            <a:ext cx="11507004" cy="5518879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776658-ABF2-F097-D293-AF8D62D845F1}"/>
              </a:ext>
            </a:extLst>
          </p:cNvPr>
          <p:cNvGrpSpPr/>
          <p:nvPr userDrawn="1"/>
        </p:nvGrpSpPr>
        <p:grpSpPr>
          <a:xfrm>
            <a:off x="10882726" y="205740"/>
            <a:ext cx="791497" cy="835003"/>
            <a:chOff x="8883015" y="374724"/>
            <a:chExt cx="2259996" cy="2384223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941D86E9-CD1E-E737-5667-0F12DDB1F522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A1E490D-9F1F-E7B0-723A-899A2F18B2FE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" name="그래픽 14">
            <a:extLst>
              <a:ext uri="{FF2B5EF4-FFF2-40B4-BE49-F238E27FC236}">
                <a16:creationId xmlns:a16="http://schemas.microsoft.com/office/drawing/2014/main" id="{93CCA722-3856-6980-1FBF-F6FDEEB3CA46}"/>
              </a:ext>
            </a:extLst>
          </p:cNvPr>
          <p:cNvSpPr/>
          <p:nvPr userDrawn="1"/>
        </p:nvSpPr>
        <p:spPr>
          <a:xfrm>
            <a:off x="10533741" y="536887"/>
            <a:ext cx="296122" cy="511955"/>
          </a:xfrm>
          <a:custGeom>
            <a:avLst/>
            <a:gdLst>
              <a:gd name="connsiteX0" fmla="*/ 761565 w 767512"/>
              <a:gd name="connsiteY0" fmla="*/ 696849 h 1326927"/>
              <a:gd name="connsiteX1" fmla="*/ 710607 w 767512"/>
              <a:gd name="connsiteY1" fmla="*/ 600456 h 1326927"/>
              <a:gd name="connsiteX2" fmla="*/ 702510 w 767512"/>
              <a:gd name="connsiteY2" fmla="*/ 464249 h 1326927"/>
              <a:gd name="connsiteX3" fmla="*/ 659743 w 767512"/>
              <a:gd name="connsiteY3" fmla="*/ 326993 h 1326927"/>
              <a:gd name="connsiteX4" fmla="*/ 559445 w 767512"/>
              <a:gd name="connsiteY4" fmla="*/ 228314 h 1326927"/>
              <a:gd name="connsiteX5" fmla="*/ 535347 w 767512"/>
              <a:gd name="connsiteY5" fmla="*/ 101156 h 1326927"/>
              <a:gd name="connsiteX6" fmla="*/ 383804 w 767512"/>
              <a:gd name="connsiteY6" fmla="*/ 0 h 1326927"/>
              <a:gd name="connsiteX7" fmla="*/ 232166 w 767512"/>
              <a:gd name="connsiteY7" fmla="*/ 101156 h 1326927"/>
              <a:gd name="connsiteX8" fmla="*/ 208068 w 767512"/>
              <a:gd name="connsiteY8" fmla="*/ 228314 h 1326927"/>
              <a:gd name="connsiteX9" fmla="*/ 107769 w 767512"/>
              <a:gd name="connsiteY9" fmla="*/ 326993 h 1326927"/>
              <a:gd name="connsiteX10" fmla="*/ 65002 w 767512"/>
              <a:gd name="connsiteY10" fmla="*/ 464249 h 1326927"/>
              <a:gd name="connsiteX11" fmla="*/ 56906 w 767512"/>
              <a:gd name="connsiteY11" fmla="*/ 600456 h 1326927"/>
              <a:gd name="connsiteX12" fmla="*/ 5947 w 767512"/>
              <a:gd name="connsiteY12" fmla="*/ 696849 h 1326927"/>
              <a:gd name="connsiteX13" fmla="*/ 10805 w 767512"/>
              <a:gd name="connsiteY13" fmla="*/ 804577 h 1326927"/>
              <a:gd name="connsiteX14" fmla="*/ 129296 w 767512"/>
              <a:gd name="connsiteY14" fmla="*/ 947738 h 1326927"/>
              <a:gd name="connsiteX15" fmla="*/ 369516 w 767512"/>
              <a:gd name="connsiteY15" fmla="*/ 977456 h 1326927"/>
              <a:gd name="connsiteX16" fmla="*/ 369516 w 767512"/>
              <a:gd name="connsiteY16" fmla="*/ 1326928 h 1326927"/>
              <a:gd name="connsiteX17" fmla="*/ 398091 w 767512"/>
              <a:gd name="connsiteY17" fmla="*/ 1326928 h 1326927"/>
              <a:gd name="connsiteX18" fmla="*/ 398091 w 767512"/>
              <a:gd name="connsiteY18" fmla="*/ 977456 h 1326927"/>
              <a:gd name="connsiteX19" fmla="*/ 638217 w 767512"/>
              <a:gd name="connsiteY19" fmla="*/ 947738 h 1326927"/>
              <a:gd name="connsiteX20" fmla="*/ 756708 w 767512"/>
              <a:gd name="connsiteY20" fmla="*/ 804577 h 1326927"/>
              <a:gd name="connsiteX21" fmla="*/ 761565 w 767512"/>
              <a:gd name="connsiteY21" fmla="*/ 696849 h 1326927"/>
              <a:gd name="connsiteX22" fmla="*/ 614404 w 767512"/>
              <a:gd name="connsiteY22" fmla="*/ 640652 h 1326927"/>
              <a:gd name="connsiteX23" fmla="*/ 397996 w 767512"/>
              <a:gd name="connsiteY23" fmla="*/ 856964 h 1326927"/>
              <a:gd name="connsiteX24" fmla="*/ 397996 w 767512"/>
              <a:gd name="connsiteY24" fmla="*/ 977265 h 1326927"/>
              <a:gd name="connsiteX25" fmla="*/ 369421 w 767512"/>
              <a:gd name="connsiteY25" fmla="*/ 977265 h 1326927"/>
              <a:gd name="connsiteX26" fmla="*/ 369421 w 767512"/>
              <a:gd name="connsiteY26" fmla="*/ 851154 h 1326927"/>
              <a:gd name="connsiteX27" fmla="*/ 369421 w 767512"/>
              <a:gd name="connsiteY27" fmla="*/ 851154 h 1326927"/>
              <a:gd name="connsiteX28" fmla="*/ 369421 w 767512"/>
              <a:gd name="connsiteY28" fmla="*/ 743140 h 1326927"/>
              <a:gd name="connsiteX29" fmla="*/ 203972 w 767512"/>
              <a:gd name="connsiteY29" fmla="*/ 577691 h 1326927"/>
              <a:gd name="connsiteX30" fmla="*/ 203972 w 767512"/>
              <a:gd name="connsiteY30" fmla="*/ 557498 h 1326927"/>
              <a:gd name="connsiteX31" fmla="*/ 224165 w 767512"/>
              <a:gd name="connsiteY31" fmla="*/ 557498 h 1326927"/>
              <a:gd name="connsiteX32" fmla="*/ 369326 w 767512"/>
              <a:gd name="connsiteY32" fmla="*/ 702659 h 1326927"/>
              <a:gd name="connsiteX33" fmla="*/ 369326 w 767512"/>
              <a:gd name="connsiteY33" fmla="*/ 594265 h 1326927"/>
              <a:gd name="connsiteX34" fmla="*/ 369326 w 767512"/>
              <a:gd name="connsiteY34" fmla="*/ 594265 h 1326927"/>
              <a:gd name="connsiteX35" fmla="*/ 369326 w 767512"/>
              <a:gd name="connsiteY35" fmla="*/ 432625 h 1326927"/>
              <a:gd name="connsiteX36" fmla="*/ 307604 w 767512"/>
              <a:gd name="connsiteY36" fmla="*/ 370904 h 1326927"/>
              <a:gd name="connsiteX37" fmla="*/ 307604 w 767512"/>
              <a:gd name="connsiteY37" fmla="*/ 350711 h 1326927"/>
              <a:gd name="connsiteX38" fmla="*/ 327797 w 767512"/>
              <a:gd name="connsiteY38" fmla="*/ 350711 h 1326927"/>
              <a:gd name="connsiteX39" fmla="*/ 369326 w 767512"/>
              <a:gd name="connsiteY39" fmla="*/ 392240 h 1326927"/>
              <a:gd name="connsiteX40" fmla="*/ 369326 w 767512"/>
              <a:gd name="connsiteY40" fmla="*/ 293942 h 1326927"/>
              <a:gd name="connsiteX41" fmla="*/ 383613 w 767512"/>
              <a:gd name="connsiteY41" fmla="*/ 279654 h 1326927"/>
              <a:gd name="connsiteX42" fmla="*/ 397901 w 767512"/>
              <a:gd name="connsiteY42" fmla="*/ 293942 h 1326927"/>
              <a:gd name="connsiteX43" fmla="*/ 397901 w 767512"/>
              <a:gd name="connsiteY43" fmla="*/ 559784 h 1326927"/>
              <a:gd name="connsiteX44" fmla="*/ 467910 w 767512"/>
              <a:gd name="connsiteY44" fmla="*/ 489775 h 1326927"/>
              <a:gd name="connsiteX45" fmla="*/ 488103 w 767512"/>
              <a:gd name="connsiteY45" fmla="*/ 489775 h 1326927"/>
              <a:gd name="connsiteX46" fmla="*/ 488103 w 767512"/>
              <a:gd name="connsiteY46" fmla="*/ 509969 h 1326927"/>
              <a:gd name="connsiteX47" fmla="*/ 397806 w 767512"/>
              <a:gd name="connsiteY47" fmla="*/ 600170 h 1326927"/>
              <a:gd name="connsiteX48" fmla="*/ 397806 w 767512"/>
              <a:gd name="connsiteY48" fmla="*/ 816483 h 1326927"/>
              <a:gd name="connsiteX49" fmla="*/ 593925 w 767512"/>
              <a:gd name="connsiteY49" fmla="*/ 620363 h 1326927"/>
              <a:gd name="connsiteX50" fmla="*/ 614118 w 767512"/>
              <a:gd name="connsiteY50" fmla="*/ 620363 h 1326927"/>
              <a:gd name="connsiteX51" fmla="*/ 614118 w 767512"/>
              <a:gd name="connsiteY51" fmla="*/ 640556 h 132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67512" h="1326927">
                <a:moveTo>
                  <a:pt x="761565" y="696849"/>
                </a:moveTo>
                <a:cubicBezTo>
                  <a:pt x="751374" y="660940"/>
                  <a:pt x="725275" y="633984"/>
                  <a:pt x="710607" y="600456"/>
                </a:cubicBezTo>
                <a:cubicBezTo>
                  <a:pt x="692319" y="558737"/>
                  <a:pt x="702034" y="510254"/>
                  <a:pt x="702510" y="464249"/>
                </a:cubicBezTo>
                <a:cubicBezTo>
                  <a:pt x="703082" y="414909"/>
                  <a:pt x="691271" y="363474"/>
                  <a:pt x="659743" y="326993"/>
                </a:cubicBezTo>
                <a:cubicBezTo>
                  <a:pt x="628692" y="291084"/>
                  <a:pt x="580495" y="271463"/>
                  <a:pt x="559445" y="228314"/>
                </a:cubicBezTo>
                <a:cubicBezTo>
                  <a:pt x="540585" y="189643"/>
                  <a:pt x="548777" y="142208"/>
                  <a:pt x="535347" y="101156"/>
                </a:cubicBezTo>
                <a:cubicBezTo>
                  <a:pt x="514773" y="37910"/>
                  <a:pt x="452384" y="0"/>
                  <a:pt x="383804" y="0"/>
                </a:cubicBezTo>
                <a:cubicBezTo>
                  <a:pt x="315224" y="0"/>
                  <a:pt x="252740" y="37910"/>
                  <a:pt x="232166" y="101156"/>
                </a:cubicBezTo>
                <a:cubicBezTo>
                  <a:pt x="218831" y="142304"/>
                  <a:pt x="226927" y="189738"/>
                  <a:pt x="208068" y="228314"/>
                </a:cubicBezTo>
                <a:cubicBezTo>
                  <a:pt x="187017" y="271463"/>
                  <a:pt x="138821" y="291084"/>
                  <a:pt x="107769" y="326993"/>
                </a:cubicBezTo>
                <a:cubicBezTo>
                  <a:pt x="76242" y="363474"/>
                  <a:pt x="64431" y="414909"/>
                  <a:pt x="65002" y="464249"/>
                </a:cubicBezTo>
                <a:cubicBezTo>
                  <a:pt x="65478" y="510254"/>
                  <a:pt x="75194" y="558737"/>
                  <a:pt x="56906" y="600456"/>
                </a:cubicBezTo>
                <a:cubicBezTo>
                  <a:pt x="42237" y="633984"/>
                  <a:pt x="16139" y="660940"/>
                  <a:pt x="5947" y="696849"/>
                </a:cubicBezTo>
                <a:cubicBezTo>
                  <a:pt x="-3959" y="731901"/>
                  <a:pt x="-911" y="770477"/>
                  <a:pt x="10805" y="804577"/>
                </a:cubicBezTo>
                <a:cubicBezTo>
                  <a:pt x="30141" y="860870"/>
                  <a:pt x="78813" y="919163"/>
                  <a:pt x="129296" y="947738"/>
                </a:cubicBezTo>
                <a:cubicBezTo>
                  <a:pt x="195399" y="985171"/>
                  <a:pt x="284268" y="978313"/>
                  <a:pt x="369516" y="977456"/>
                </a:cubicBezTo>
                <a:lnTo>
                  <a:pt x="369516" y="1326928"/>
                </a:lnTo>
                <a:lnTo>
                  <a:pt x="398091" y="1326928"/>
                </a:lnTo>
                <a:lnTo>
                  <a:pt x="398091" y="977456"/>
                </a:lnTo>
                <a:cubicBezTo>
                  <a:pt x="483245" y="978313"/>
                  <a:pt x="572113" y="985266"/>
                  <a:pt x="638217" y="947738"/>
                </a:cubicBezTo>
                <a:cubicBezTo>
                  <a:pt x="688604" y="919163"/>
                  <a:pt x="737277" y="860965"/>
                  <a:pt x="756708" y="804577"/>
                </a:cubicBezTo>
                <a:cubicBezTo>
                  <a:pt x="768423" y="770477"/>
                  <a:pt x="771471" y="731901"/>
                  <a:pt x="761565" y="696849"/>
                </a:cubicBezTo>
                <a:close/>
                <a:moveTo>
                  <a:pt x="614404" y="640652"/>
                </a:moveTo>
                <a:lnTo>
                  <a:pt x="397996" y="856964"/>
                </a:lnTo>
                <a:lnTo>
                  <a:pt x="397996" y="977265"/>
                </a:lnTo>
                <a:lnTo>
                  <a:pt x="369421" y="977265"/>
                </a:lnTo>
                <a:lnTo>
                  <a:pt x="369421" y="851154"/>
                </a:lnTo>
                <a:lnTo>
                  <a:pt x="369421" y="851154"/>
                </a:lnTo>
                <a:lnTo>
                  <a:pt x="369421" y="743140"/>
                </a:lnTo>
                <a:lnTo>
                  <a:pt x="203972" y="577691"/>
                </a:lnTo>
                <a:cubicBezTo>
                  <a:pt x="198352" y="572072"/>
                  <a:pt x="198352" y="563023"/>
                  <a:pt x="203972" y="557498"/>
                </a:cubicBezTo>
                <a:cubicBezTo>
                  <a:pt x="209592" y="551974"/>
                  <a:pt x="218640" y="551879"/>
                  <a:pt x="224165" y="557498"/>
                </a:cubicBezTo>
                <a:lnTo>
                  <a:pt x="369326" y="702659"/>
                </a:lnTo>
                <a:lnTo>
                  <a:pt x="369326" y="594265"/>
                </a:lnTo>
                <a:lnTo>
                  <a:pt x="369326" y="594265"/>
                </a:lnTo>
                <a:lnTo>
                  <a:pt x="369326" y="432625"/>
                </a:lnTo>
                <a:lnTo>
                  <a:pt x="307604" y="370904"/>
                </a:lnTo>
                <a:cubicBezTo>
                  <a:pt x="301984" y="365284"/>
                  <a:pt x="301984" y="356235"/>
                  <a:pt x="307604" y="350711"/>
                </a:cubicBezTo>
                <a:cubicBezTo>
                  <a:pt x="313224" y="345186"/>
                  <a:pt x="322272" y="345091"/>
                  <a:pt x="327797" y="350711"/>
                </a:cubicBezTo>
                <a:lnTo>
                  <a:pt x="369326" y="392240"/>
                </a:lnTo>
                <a:lnTo>
                  <a:pt x="369326" y="293942"/>
                </a:lnTo>
                <a:cubicBezTo>
                  <a:pt x="369326" y="286036"/>
                  <a:pt x="375708" y="279654"/>
                  <a:pt x="383613" y="279654"/>
                </a:cubicBezTo>
                <a:cubicBezTo>
                  <a:pt x="391519" y="279654"/>
                  <a:pt x="397901" y="286036"/>
                  <a:pt x="397901" y="293942"/>
                </a:cubicBezTo>
                <a:lnTo>
                  <a:pt x="397901" y="559784"/>
                </a:lnTo>
                <a:lnTo>
                  <a:pt x="467910" y="489775"/>
                </a:lnTo>
                <a:cubicBezTo>
                  <a:pt x="473529" y="484156"/>
                  <a:pt x="482578" y="484156"/>
                  <a:pt x="488103" y="489775"/>
                </a:cubicBezTo>
                <a:cubicBezTo>
                  <a:pt x="493627" y="495395"/>
                  <a:pt x="493722" y="504444"/>
                  <a:pt x="488103" y="509969"/>
                </a:cubicBezTo>
                <a:lnTo>
                  <a:pt x="397806" y="600170"/>
                </a:lnTo>
                <a:lnTo>
                  <a:pt x="397806" y="816483"/>
                </a:lnTo>
                <a:lnTo>
                  <a:pt x="593925" y="620363"/>
                </a:lnTo>
                <a:cubicBezTo>
                  <a:pt x="599545" y="614744"/>
                  <a:pt x="608594" y="614744"/>
                  <a:pt x="614118" y="620363"/>
                </a:cubicBezTo>
                <a:cubicBezTo>
                  <a:pt x="619643" y="625983"/>
                  <a:pt x="619738" y="635032"/>
                  <a:pt x="614118" y="6405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F62DE03-65CF-2711-CF35-ED6F3B32252D}"/>
              </a:ext>
            </a:extLst>
          </p:cNvPr>
          <p:cNvSpPr/>
          <p:nvPr userDrawn="1"/>
        </p:nvSpPr>
        <p:spPr>
          <a:xfrm rot="10800000">
            <a:off x="10066945" y="147573"/>
            <a:ext cx="350050" cy="186372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그래픽 32">
            <a:extLst>
              <a:ext uri="{FF2B5EF4-FFF2-40B4-BE49-F238E27FC236}">
                <a16:creationId xmlns:a16="http://schemas.microsoft.com/office/drawing/2014/main" id="{498A5632-E15D-1C8B-48CD-5F2D34DAED73}"/>
              </a:ext>
            </a:extLst>
          </p:cNvPr>
          <p:cNvSpPr/>
          <p:nvPr userDrawn="1"/>
        </p:nvSpPr>
        <p:spPr>
          <a:xfrm>
            <a:off x="11779950" y="523182"/>
            <a:ext cx="412050" cy="190728"/>
          </a:xfrm>
          <a:custGeom>
            <a:avLst/>
            <a:gdLst>
              <a:gd name="connsiteX0" fmla="*/ 1219200 w 1856327"/>
              <a:gd name="connsiteY0" fmla="*/ 0 h 859250"/>
              <a:gd name="connsiteX1" fmla="*/ 977932 w 1856327"/>
              <a:gd name="connsiteY1" fmla="*/ 241268 h 859250"/>
              <a:gd name="connsiteX2" fmla="*/ 1019842 w 1856327"/>
              <a:gd name="connsiteY2" fmla="*/ 376714 h 859250"/>
              <a:gd name="connsiteX3" fmla="*/ 241268 w 1856327"/>
              <a:gd name="connsiteY3" fmla="*/ 376714 h 859250"/>
              <a:gd name="connsiteX4" fmla="*/ 0 w 1856327"/>
              <a:gd name="connsiteY4" fmla="*/ 617982 h 859250"/>
              <a:gd name="connsiteX5" fmla="*/ 0 w 1856327"/>
              <a:gd name="connsiteY5" fmla="*/ 617982 h 859250"/>
              <a:gd name="connsiteX6" fmla="*/ 241268 w 1856327"/>
              <a:gd name="connsiteY6" fmla="*/ 859250 h 859250"/>
              <a:gd name="connsiteX7" fmla="*/ 1856327 w 1856327"/>
              <a:gd name="connsiteY7" fmla="*/ 859250 h 859250"/>
              <a:gd name="connsiteX8" fmla="*/ 1856327 w 1856327"/>
              <a:gd name="connsiteY8" fmla="*/ 0 h 859250"/>
              <a:gd name="connsiteX9" fmla="*/ 1219105 w 1856327"/>
              <a:gd name="connsiteY9" fmla="*/ 0 h 8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27" h="859250">
                <a:moveTo>
                  <a:pt x="1219200" y="0"/>
                </a:moveTo>
                <a:cubicBezTo>
                  <a:pt x="1086517" y="0"/>
                  <a:pt x="977932" y="108585"/>
                  <a:pt x="977932" y="241268"/>
                </a:cubicBezTo>
                <a:cubicBezTo>
                  <a:pt x="977932" y="291370"/>
                  <a:pt x="993458" y="338042"/>
                  <a:pt x="1019842" y="376714"/>
                </a:cubicBezTo>
                <a:lnTo>
                  <a:pt x="241268" y="376714"/>
                </a:lnTo>
                <a:cubicBezTo>
                  <a:pt x="108585" y="376714"/>
                  <a:pt x="0" y="485299"/>
                  <a:pt x="0" y="617982"/>
                </a:cubicBezTo>
                <a:lnTo>
                  <a:pt x="0" y="617982"/>
                </a:lnTo>
                <a:cubicBezTo>
                  <a:pt x="0" y="750665"/>
                  <a:pt x="108585" y="859250"/>
                  <a:pt x="241268" y="859250"/>
                </a:cubicBezTo>
                <a:lnTo>
                  <a:pt x="1856327" y="859250"/>
                </a:lnTo>
                <a:lnTo>
                  <a:pt x="1856327" y="0"/>
                </a:lnTo>
                <a:lnTo>
                  <a:pt x="1219105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F7C340-C88D-13B3-85EA-F4326C32802E}"/>
              </a:ext>
            </a:extLst>
          </p:cNvPr>
          <p:cNvGrpSpPr/>
          <p:nvPr userDrawn="1"/>
        </p:nvGrpSpPr>
        <p:grpSpPr>
          <a:xfrm>
            <a:off x="342966" y="298378"/>
            <a:ext cx="853293" cy="604915"/>
            <a:chOff x="1838325" y="493712"/>
            <a:chExt cx="2917888" cy="206854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7D23205-CC0C-BAD9-BA3B-87B1D868BC95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4DE6C18-DE4D-9735-2BB9-8A1CB393B0BF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AC5C515-A25B-8E84-76A9-293E5B4E94ED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CCD4C87-1708-A010-29C0-4B3926A82575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F97E495D-6969-0D33-8207-00F6536C0CCA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BBEF17C-6BB6-E376-DDA3-53C20AEA8D3A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6A217E8-BE7E-759F-2523-E5D332E1D423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274F18E-B2D1-2F88-74FC-1045B311BB78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480752C-1579-1578-2C5C-3A3C4858287F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D18611A-32EC-7074-1FD1-B92680FE0616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7A060E0-21C8-2F09-9326-9D8E6409CBD8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C28462B-1BF3-309F-4AFF-4FD8A0D88AFA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D5726E2-5814-E9B9-D86A-F445D534B013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75C3DB5-2A86-4843-7DC2-8AA3F6B6F96C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FDE3DFD-44A9-5A8A-247B-A79264A7FC18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7FFE3DE-44B7-BFB9-D8EF-F4F6D558AABD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F802446-651B-FD5D-D844-F3E1AEE86F23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EF97F97-8E7E-941F-4F49-C88661B348D8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09B1EF1-9AA6-A799-E9B9-B6F99EF3C655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313CC75-6F0D-6F9B-D1D1-0A7E28C98406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9DC651B-C30F-ABE3-A542-495D46075DD3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290F3C-0A1D-5085-EDC2-9A807DBA3A61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4D98B9F8-B439-3160-C9C6-02EEBCAA1388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4F97E8C-014E-8778-ECB1-3FBD8C844849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73A642-886D-1F09-3E7A-4E827352AD26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83282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cxnSp>
        <p:nvCxnSpPr>
          <p:cNvPr id="28" name="Google Shape;28;p8"/>
          <p:cNvCxnSpPr>
            <a:cxnSpLocks/>
          </p:cNvCxnSpPr>
          <p:nvPr/>
        </p:nvCxnSpPr>
        <p:spPr>
          <a:xfrm rot="10800000" flipH="1">
            <a:off x="0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5DC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5DC2CC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5DC2CC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9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6F20EAD-A388-47BB-B261-56C07D270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1557" y="3899866"/>
            <a:ext cx="2927351" cy="2481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082DEC-6F78-386B-9D23-AC74E588ADF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7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49251" y="349250"/>
            <a:ext cx="832015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7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49251" y="349250"/>
            <a:ext cx="832015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43375"/>
            <a:ext cx="5191125" cy="2714625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6363477" y="2369976"/>
            <a:ext cx="5828523" cy="4488024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2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/>
          <a:srcRect r="36147"/>
          <a:stretch/>
        </p:blipFill>
        <p:spPr>
          <a:xfrm>
            <a:off x="6629401" y="3667126"/>
            <a:ext cx="3314700" cy="2714625"/>
          </a:xfrm>
          <a:prstGeom prst="rect">
            <a:avLst/>
          </a:prstGeom>
        </p:spPr>
      </p:pic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chemeClr val="accent6">
                    <a:lumMod val="75000"/>
                  </a:schemeClr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chemeClr val="accent6">
                  <a:lumMod val="75000"/>
                </a:schemeClr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8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 hasCustomPrompt="1"/>
          </p:nvPr>
        </p:nvSpPr>
        <p:spPr>
          <a:xfrm>
            <a:off x="1418444" y="782706"/>
            <a:ext cx="75731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dirty="0"/>
              <a:t>제목</a:t>
            </a:r>
            <a:endParaRPr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0355179" y="782706"/>
            <a:ext cx="922421" cy="645041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39537"/>
            <a:ext cx="1209499" cy="388210"/>
          </a:xfrm>
          <a:prstGeom prst="rect">
            <a:avLst/>
          </a:prstGeom>
        </p:spPr>
      </p:pic>
      <p:pic>
        <p:nvPicPr>
          <p:cNvPr id="6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125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0E02C-68E1-4A8C-8C14-81B47282B09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95C8-9A30-4361-9D65-FA42E8B22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7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6" r:id="rId2"/>
    <p:sldLayoutId id="2147483668" r:id="rId3"/>
    <p:sldLayoutId id="2147483678" r:id="rId4"/>
    <p:sldLayoutId id="2147483669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  <p:sldLayoutId id="2147483724" r:id="rId43"/>
    <p:sldLayoutId id="2147483725" r:id="rId44"/>
    <p:sldLayoutId id="2147483726" r:id="rId4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w4igYN4eN69vHsWKfR2GECuDlI-77TtLKzEBKdeCIDY/edit?usp=sharing" TargetMode="External"/><Relationship Id="rId3" Type="http://schemas.openxmlformats.org/officeDocument/2006/relationships/hyperlink" Target="https://mediapipe-studio.webapps.google.com/home" TargetMode="External"/><Relationship Id="rId7" Type="http://schemas.openxmlformats.org/officeDocument/2006/relationships/hyperlink" Target="https://guide.omnicommerce.ai/guide/solution/styling-recommendations/" TargetMode="External"/><Relationship Id="rId2" Type="http://schemas.openxmlformats.org/officeDocument/2006/relationships/hyperlink" Target="https://makeutil.tistory.com/207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nnstreamer/nnstreamer?tab=readme-ov-file" TargetMode="External"/><Relationship Id="rId5" Type="http://schemas.openxmlformats.org/officeDocument/2006/relationships/hyperlink" Target="https://github.com/nnstreamer/nntrainer" TargetMode="External"/><Relationship Id="rId4" Type="http://schemas.openxmlformats.org/officeDocument/2006/relationships/hyperlink" Target="https://developeralice.tistory.com/10" TargetMode="External"/><Relationship Id="rId9" Type="http://schemas.openxmlformats.org/officeDocument/2006/relationships/hyperlink" Target="https://www.notion.so/dohun-choi/E207-9d3bb95b8cf542468c6232525a72d670?pvs=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9708BABB-9A7C-4935-B03C-44CAA44E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팀 소개</a:t>
            </a:r>
            <a:r>
              <a:rPr lang="en-US" altLang="ko-KR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(E207)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194110" y="1888708"/>
            <a:ext cx="9803780" cy="40747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2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팀이름</a:t>
            </a: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22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무지개반사</a:t>
            </a:r>
            <a:endParaRPr lang="en-US" altLang="ko-KR" sz="22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팀    원 </a:t>
            </a: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</a:t>
            </a: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배영환 </a:t>
            </a: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팀장</a:t>
            </a: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-FE)</a:t>
            </a: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김연빈</a:t>
            </a: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(BE)</a:t>
            </a: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최도훈</a:t>
            </a: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(FE</a:t>
            </a:r>
            <a:r>
              <a:rPr lang="en-US" altLang="ko-KR" sz="22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</a:t>
            </a:r>
            <a:endParaRPr lang="en-US" altLang="ko-KR" sz="22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최진우 </a:t>
            </a:r>
            <a:r>
              <a:rPr lang="en-US" altLang="ko-KR" sz="22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(BE)</a:t>
            </a:r>
            <a:endParaRPr lang="en-US" altLang="ko-KR" sz="22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서지수 </a:t>
            </a: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(EM)</a:t>
            </a: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한성주 </a:t>
            </a:r>
            <a:r>
              <a:rPr lang="en-US" altLang="ko-KR" sz="22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(EM)</a:t>
            </a:r>
          </a:p>
        </p:txBody>
      </p:sp>
    </p:spTree>
    <p:extLst>
      <p:ext uri="{BB962C8B-B14F-4D97-AF65-F5344CB8AC3E}">
        <p14:creationId xmlns:p14="http://schemas.microsoft.com/office/powerpoint/2010/main" val="348566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</p:spPr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참고자료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367644" y="2054045"/>
            <a:ext cx="9842099" cy="381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sz="24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AI </a:t>
            </a:r>
            <a:r>
              <a:rPr lang="ko-KR" altLang="en-US" sz="24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참고 사이트</a:t>
            </a:r>
            <a:endParaRPr lang="en-US" altLang="ko-KR" sz="24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OpenCV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착용 영상처리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  <a:hlinkClick r:id="rId2"/>
              </a:rPr>
              <a:t>in Raspberry pi 4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MediaPipe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모션인식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en-US" altLang="ko-KR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  <a:hlinkClick r:id="rId3"/>
              </a:rPr>
              <a:t>MediaPipe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//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  <a:hlinkClick r:id="rId4"/>
              </a:rPr>
              <a:t>손 인식 예제</a:t>
            </a:r>
            <a:endParaRPr lang="ko-KR" altLang="en-US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Nntrainer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온 디바이스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en-US" altLang="ko-KR" sz="2000" dirty="0" err="1">
                <a:ea typeface="삼성긴고딕OTF Medium" panose="020B0600000101010101"/>
                <a:hlinkClick r:id="rId5"/>
              </a:rPr>
              <a:t>Nntrainer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// </a:t>
            </a:r>
            <a:r>
              <a:rPr lang="en-US" altLang="ko-KR" sz="2000" dirty="0" err="1">
                <a:ea typeface="삼성긴고딕OTF Medium" panose="020B0600000101010101"/>
                <a:hlinkClick r:id="rId6"/>
              </a:rPr>
              <a:t>NNStreamer</a:t>
            </a:r>
            <a:endParaRPr lang="en-US" altLang="ko-KR" sz="2000" dirty="0">
              <a:ea typeface="삼성긴고딕OTF Medium" panose="020B0600000101010101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ko-KR" altLang="en-US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옴니커머스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AI(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정보 인식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2000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  <a:hlinkClick r:id="rId7"/>
              </a:rPr>
              <a:t>옴니커머스사이트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ko-KR" altLang="en-US" sz="24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 진행 자료</a:t>
            </a:r>
            <a:endParaRPr lang="en-US" altLang="ko-KR" sz="24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  <a:hlinkClick r:id="rId8"/>
              </a:rPr>
              <a:t>WBS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  <a:hlinkClick r:id="rId9"/>
              </a:rPr>
              <a:t>Notion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프로젝트 소개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493655" y="1749836"/>
            <a:ext cx="9803780" cy="4339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4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기획의도</a:t>
            </a:r>
            <a:endParaRPr lang="en-US" altLang="ko-KR" sz="24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명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 Close at 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Hand(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추천 스마트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옷장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</a:t>
            </a: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대상 사용자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 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패션에 관심 있는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인 가구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선택에 어려움을 느끼는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사람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기대효과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 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사용자의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패션 선택 시간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단축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새로운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패션 경험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제공</a:t>
            </a:r>
            <a:endParaRPr lang="en-US" altLang="ko-KR" sz="20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lvl="1" latinLnBrk="0">
              <a:lnSpc>
                <a:spcPct val="150000"/>
              </a:lnSpc>
              <a:buClr>
                <a:srgbClr val="7030A0"/>
              </a:buClr>
              <a:defRPr/>
            </a:pP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4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메인 기능 </a:t>
            </a:r>
            <a:endParaRPr lang="en-US" altLang="ko-KR" sz="24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모션인식을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통한 거울 제어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AR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을 통한 옷 입히기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날씨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선호도 등을 고려한 옷 추천</a:t>
            </a:r>
            <a:endParaRPr lang="en-US" altLang="ko-KR" sz="20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670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프로젝트 소개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6" name="사각형: 둥근 모서리 26"/>
          <p:cNvSpPr/>
          <p:nvPr/>
        </p:nvSpPr>
        <p:spPr>
          <a:xfrm>
            <a:off x="849456" y="1617802"/>
            <a:ext cx="10539267" cy="4454165"/>
          </a:xfrm>
          <a:prstGeom prst="roundRect">
            <a:avLst>
              <a:gd name="adj" fmla="val 8577"/>
            </a:avLst>
          </a:prstGeom>
          <a:solidFill>
            <a:schemeClr val="accent4">
              <a:lumMod val="20000"/>
              <a:lumOff val="80000"/>
              <a:alpha val="10000"/>
            </a:schemeClr>
          </a:solidFill>
        </p:spPr>
        <p:txBody>
          <a:bodyPr wrap="square" tIns="0" anchor="ctr">
            <a:noAutofit/>
          </a:bodyPr>
          <a:lstStyle/>
          <a:p>
            <a:pPr marL="342900" lvl="0" indent="-342900" latinLnBrk="0">
              <a:lnSpc>
                <a:spcPct val="150000"/>
              </a:lnSpc>
              <a:buClr>
                <a:srgbClr val="0E95E0"/>
              </a:buClr>
              <a:buFont typeface="Wingdings" panose="05000000000000000000" pitchFamily="2" charset="2"/>
              <a:buChar char="ü"/>
              <a:defRPr/>
            </a:pP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584943" y="1832473"/>
            <a:ext cx="9803780" cy="42394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4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세부사항</a:t>
            </a:r>
            <a:endParaRPr lang="en-US" altLang="ko-KR" sz="24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7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기기 연결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기기를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켜면 근처의 휴대폰과 자동으로 블루투스 연결</a:t>
            </a: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연결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후</a:t>
            </a:r>
            <a:r>
              <a:rPr lang="en-US" altLang="ko-KR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휴대폰 앱을 통해 거울 설정 및 제어 가능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7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tabLst>
                <a:tab pos="538163" algn="l"/>
              </a:tabLst>
              <a:defRPr/>
            </a:pP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AR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입어보기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실제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옷을 입은 것처럼 보이는 </a:t>
            </a:r>
            <a:r>
              <a:rPr lang="en-US" altLang="ko-KR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AR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시뮬레이션 제공</a:t>
            </a: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다양한 각도에서 옷을 확인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가능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7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tabLst>
                <a:tab pos="538163" algn="l"/>
              </a:tabLst>
              <a:defRPr/>
            </a:pPr>
            <a:r>
              <a:rPr lang="ko-KR" altLang="en-US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기기과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상호작용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카메라를 통한 옷 등록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음성과 </a:t>
            </a:r>
            <a:r>
              <a:rPr lang="ko-KR" altLang="en-US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모션인식을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통한 제어</a:t>
            </a:r>
            <a:endParaRPr lang="en-US" altLang="ko-KR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</p:spPr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프로젝트 소개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194110" y="1796242"/>
            <a:ext cx="9803780" cy="8771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 결과물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계획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</a:t>
            </a:r>
            <a:endParaRPr lang="ko-KR" altLang="en-US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179387" latinLnBrk="0">
              <a:lnSpc>
                <a:spcPct val="150000"/>
              </a:lnSpc>
              <a:buClr>
                <a:srgbClr val="7030A0"/>
              </a:buClr>
              <a:tabLst>
                <a:tab pos="538163" algn="l"/>
              </a:tabLst>
              <a:defRPr/>
            </a:pP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091" y="2433292"/>
            <a:ext cx="1604050" cy="346844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50" y="2428132"/>
            <a:ext cx="1552959" cy="347875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118" y="2433291"/>
            <a:ext cx="1576119" cy="354242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t="6497"/>
          <a:stretch/>
        </p:blipFill>
        <p:spPr>
          <a:xfrm rot="5400000">
            <a:off x="836797" y="3030718"/>
            <a:ext cx="3067360" cy="235273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246" y="2428132"/>
            <a:ext cx="1991059" cy="156978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7246" y="4167511"/>
            <a:ext cx="2228361" cy="169374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428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</p:spPr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프로젝트 소개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r="1783"/>
          <a:stretch/>
        </p:blipFill>
        <p:spPr>
          <a:xfrm>
            <a:off x="7241010" y="2176540"/>
            <a:ext cx="1900567" cy="42317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3"/>
          <a:stretch/>
        </p:blipFill>
        <p:spPr>
          <a:xfrm>
            <a:off x="9110736" y="2194252"/>
            <a:ext cx="1796501" cy="40718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/>
          <a:stretch/>
        </p:blipFill>
        <p:spPr>
          <a:xfrm>
            <a:off x="5371284" y="2114295"/>
            <a:ext cx="1869726" cy="42317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8" t="1746" r="19712" b="22699"/>
          <a:stretch/>
        </p:blipFill>
        <p:spPr>
          <a:xfrm>
            <a:off x="1148697" y="2351239"/>
            <a:ext cx="2295988" cy="3882745"/>
          </a:xfrm>
          <a:prstGeom prst="rect">
            <a:avLst/>
          </a:prstGeom>
        </p:spPr>
      </p:pic>
      <p:sp>
        <p:nvSpPr>
          <p:cNvPr id="2" name="액자 1"/>
          <p:cNvSpPr/>
          <p:nvPr/>
        </p:nvSpPr>
        <p:spPr>
          <a:xfrm>
            <a:off x="829048" y="2114295"/>
            <a:ext cx="2900406" cy="4379302"/>
          </a:xfrm>
          <a:prstGeom prst="frame">
            <a:avLst>
              <a:gd name="adj1" fmla="val 238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4987636" y="1895302"/>
            <a:ext cx="6483928" cy="4598295"/>
          </a:xfrm>
          <a:prstGeom prst="frame">
            <a:avLst>
              <a:gd name="adj1" fmla="val 143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148697" y="1517141"/>
            <a:ext cx="9803780" cy="8771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 진행상황</a:t>
            </a:r>
            <a:endParaRPr lang="ko-KR" altLang="en-US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179387" latinLnBrk="0">
              <a:lnSpc>
                <a:spcPct val="150000"/>
              </a:lnSpc>
              <a:buClr>
                <a:srgbClr val="7030A0"/>
              </a:buClr>
              <a:tabLst>
                <a:tab pos="538163" algn="l"/>
              </a:tabLst>
              <a:defRPr/>
            </a:pP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0800" y="5511800"/>
            <a:ext cx="1126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기기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00302" y="3131622"/>
            <a:ext cx="71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앱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&gt;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8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산출물 </a:t>
            </a:r>
            <a:r>
              <a:rPr lang="en-US" altLang="ko-KR" dirty="0" smtClean="0"/>
              <a:t>- ERD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r="2790" b="2060"/>
          <a:stretch/>
        </p:blipFill>
        <p:spPr>
          <a:xfrm>
            <a:off x="1129240" y="1499055"/>
            <a:ext cx="9948455" cy="50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산출물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기능정의서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40" y="1614195"/>
            <a:ext cx="4952527" cy="48312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67" y="2301165"/>
            <a:ext cx="5055643" cy="41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정리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194110" y="1796242"/>
            <a:ext cx="9803780" cy="41549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522287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저희 프로젝트는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관리와 패션이 주제인 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IOT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장치와 모바일 앱 프로젝트입니다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.</a:t>
            </a:r>
          </a:p>
          <a:p>
            <a:pPr marL="522287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기능은 다음과 같습니다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.</a:t>
            </a: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사진 등을 통해 옷에 대한 정보를 정리 및 저장 관리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날씨를 고려하여 특정 옷의 조합을 추천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세탁 정보 및 현재 옷의 상태 추적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7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현재 진행상황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(IOT)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기기 구입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PM2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Magicmirror2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설치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얼굴인식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서버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웹 훅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en-US" altLang="ko-KR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jenkens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API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작성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앱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스크린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구성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회원가입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로그인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기능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블루투스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진행중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</a:t>
            </a:r>
            <a:endParaRPr lang="en-US" altLang="ko-KR" sz="20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37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 정리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367644" y="1825081"/>
            <a:ext cx="9645627" cy="41549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 구조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MSA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와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DDD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에 대한 기술 습득을 목적으로 우선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DDD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디자인 설계를 도입해보려고 합니다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.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현업에서는 자주 사용하는지 실제로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MSA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로의 전환도 자주 일어나는지 궁금합니다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.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또한 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FSD </a:t>
            </a:r>
            <a:r>
              <a:rPr lang="ko-KR" altLang="en-US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아키텍쳐로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프로젝트를 진행하고 있습니다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.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이 방법은 자주 이용하는 방법인가요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?</a:t>
            </a:r>
          </a:p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 진행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en-US" altLang="ko-KR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gerrit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을 활용한 </a:t>
            </a:r>
            <a:r>
              <a:rPr lang="ko-KR" altLang="en-US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코드리뷰를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하고 있습니다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. 6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인 팀이 각 파트의 </a:t>
            </a:r>
            <a:r>
              <a:rPr lang="ko-KR" altLang="en-US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커밋을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다 확인 하는 방안을 채택하고 있는데 혹시 개선점이 있을까요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?</a:t>
            </a:r>
            <a:endParaRPr lang="ko-KR" altLang="en-US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en-US" altLang="ko-KR" sz="2000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IoT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이번에 </a:t>
            </a:r>
            <a:r>
              <a:rPr lang="ko-KR" altLang="en-US" sz="2000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라즈베리파이로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000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온디바이스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AI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를 구현하는데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모빌리티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자율주행에서 </a:t>
            </a:r>
            <a:r>
              <a:rPr lang="ko-KR" altLang="en-US" sz="2000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온디바이스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AI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가 어떻게 구현되고 </a:t>
            </a:r>
            <a:r>
              <a:rPr lang="ko-KR" altLang="en-US" sz="2000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성능적으로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000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최적화되는지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궁금합니다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.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또한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온디바이스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AI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를 업계에서 보는 시각과 향후 동향에 대해 여쭤보고 싶습니다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.</a:t>
            </a:r>
            <a:endParaRPr lang="en-US" altLang="ko-KR" sz="20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1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349</Words>
  <Application>Microsoft Office PowerPoint</Application>
  <PresentationFormat>와이드스크린</PresentationFormat>
  <Paragraphs>65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삼성긴고딕 Regular</vt:lpstr>
      <vt:lpstr>삼성긴고딕OTF Medium</vt:lpstr>
      <vt:lpstr>맑은 고딕</vt:lpstr>
      <vt:lpstr>삼성긴고딕OTF Regular</vt:lpstr>
      <vt:lpstr>삼성긴고딕 Bold</vt:lpstr>
      <vt:lpstr>Quattrocento Sans</vt:lpstr>
      <vt:lpstr>Arial</vt:lpstr>
      <vt:lpstr>Arial Rounded MT Bold</vt:lpstr>
      <vt:lpstr>Wingdings</vt:lpstr>
      <vt:lpstr>맑은 고딕</vt:lpstr>
      <vt:lpstr>Office 테마</vt:lpstr>
      <vt:lpstr>팀 소개(E207)</vt:lpstr>
      <vt:lpstr>프로젝트 소개</vt:lpstr>
      <vt:lpstr>프로젝트 소개</vt:lpstr>
      <vt:lpstr>프로젝트 소개</vt:lpstr>
      <vt:lpstr>프로젝트 소개</vt:lpstr>
      <vt:lpstr>산출물 - ERD</vt:lpstr>
      <vt:lpstr>산출물 - 기능정의서</vt:lpstr>
      <vt:lpstr>정리!!</vt:lpstr>
      <vt:lpstr>질문 정리!</vt:lpstr>
      <vt:lpstr>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최미정</dc:creator>
  <cp:lastModifiedBy>SSAFY</cp:lastModifiedBy>
  <cp:revision>133</cp:revision>
  <dcterms:created xsi:type="dcterms:W3CDTF">2020-12-09T04:38:54Z</dcterms:created>
  <dcterms:modified xsi:type="dcterms:W3CDTF">2024-03-14T07:00:34Z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